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1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2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3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4.xml" ContentType="application/vnd.openxmlformats-officedocument.theme+xml"/>
  <Override PartName="/ppt/slideLayouts/slideLayout231.xml" ContentType="application/vnd.openxmlformats-officedocument.presentationml.slideLayout+xml"/>
  <Override PartName="/ppt/theme/theme15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6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7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1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1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20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21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22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23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4" r:id="rId1"/>
    <p:sldMasterId id="2147483794" r:id="rId2"/>
    <p:sldMasterId id="2147483852" r:id="rId3"/>
    <p:sldMasterId id="2147483882" r:id="rId4"/>
    <p:sldMasterId id="2147483917" r:id="rId5"/>
    <p:sldMasterId id="2147483939" r:id="rId6"/>
    <p:sldMasterId id="2147483961" r:id="rId7"/>
    <p:sldMasterId id="2147483976" r:id="rId8"/>
    <p:sldMasterId id="2147483996" r:id="rId9"/>
    <p:sldMasterId id="2147484069" r:id="rId10"/>
    <p:sldMasterId id="2147484194" r:id="rId11"/>
    <p:sldMasterId id="2147484238" r:id="rId12"/>
    <p:sldMasterId id="2147484268" r:id="rId13"/>
    <p:sldMasterId id="2147484287" r:id="rId14"/>
    <p:sldMasterId id="2147484386" r:id="rId15"/>
    <p:sldMasterId id="2147484427" r:id="rId16"/>
    <p:sldMasterId id="2147484479" r:id="rId17"/>
    <p:sldMasterId id="2147484541" r:id="rId18"/>
    <p:sldMasterId id="2147484684" r:id="rId19"/>
    <p:sldMasterId id="2147484735" r:id="rId20"/>
    <p:sldMasterId id="2147484798" r:id="rId21"/>
    <p:sldMasterId id="2147484808" r:id="rId22"/>
    <p:sldMasterId id="2147484820" r:id="rId23"/>
  </p:sldMasterIdLst>
  <p:notesMasterIdLst>
    <p:notesMasterId r:id="rId42"/>
  </p:notesMasterIdLst>
  <p:sldIdLst>
    <p:sldId id="6204" r:id="rId24"/>
    <p:sldId id="6226" r:id="rId25"/>
    <p:sldId id="447" r:id="rId26"/>
    <p:sldId id="6207" r:id="rId27"/>
    <p:sldId id="6224" r:id="rId28"/>
    <p:sldId id="6223" r:id="rId29"/>
    <p:sldId id="6220" r:id="rId30"/>
    <p:sldId id="6219" r:id="rId31"/>
    <p:sldId id="6208" r:id="rId32"/>
    <p:sldId id="6209" r:id="rId33"/>
    <p:sldId id="285" r:id="rId34"/>
    <p:sldId id="359" r:id="rId35"/>
    <p:sldId id="6211" r:id="rId36"/>
    <p:sldId id="6213" r:id="rId37"/>
    <p:sldId id="6212" r:id="rId38"/>
    <p:sldId id="6221" r:id="rId39"/>
    <p:sldId id="6215" r:id="rId40"/>
    <p:sldId id="395" r:id="rId41"/>
  </p:sldIdLst>
  <p:sldSz cx="9144000" cy="5143500" type="screen16x9"/>
  <p:notesSz cx="7104063" cy="10234613"/>
  <p:custDataLst>
    <p:tags r:id="rId43"/>
  </p:custDataLst>
  <p:defaultTextStyle>
    <a:defPPr>
      <a:defRPr lang="fr-FR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8" userDrawn="1">
          <p15:clr>
            <a:srgbClr val="A4A3A4"/>
          </p15:clr>
        </p15:guide>
        <p15:guide id="2" pos="1271" userDrawn="1">
          <p15:clr>
            <a:srgbClr val="A4A3A4"/>
          </p15:clr>
        </p15:guide>
        <p15:guide id="3" orient="horz" pos="804" userDrawn="1">
          <p15:clr>
            <a:srgbClr val="A4A3A4"/>
          </p15:clr>
        </p15:guide>
        <p15:guide id="4" orient="horz" pos="2709" userDrawn="1">
          <p15:clr>
            <a:srgbClr val="A4A3A4"/>
          </p15:clr>
        </p15:guide>
        <p15:guide id="5" orient="horz" pos="2255" userDrawn="1">
          <p15:clr>
            <a:srgbClr val="A4A3A4"/>
          </p15:clr>
        </p15:guide>
        <p15:guide id="6" pos="1475" userDrawn="1">
          <p15:clr>
            <a:srgbClr val="A4A3A4"/>
          </p15:clr>
        </p15:guide>
        <p15:guide id="7" orient="horz" pos="781" userDrawn="1">
          <p15:clr>
            <a:srgbClr val="A4A3A4"/>
          </p15:clr>
        </p15:guide>
        <p15:guide id="8" pos="1247" userDrawn="1">
          <p15:clr>
            <a:srgbClr val="A4A3A4"/>
          </p15:clr>
        </p15:guide>
        <p15:guide id="9" pos="1451" userDrawn="1">
          <p15:clr>
            <a:srgbClr val="A4A3A4"/>
          </p15:clr>
        </p15:guide>
        <p15:guide id="10" orient="horz" pos="2822" userDrawn="1">
          <p15:clr>
            <a:srgbClr val="A4A3A4"/>
          </p15:clr>
        </p15:guide>
        <p15:guide id="11" pos="1587" userDrawn="1">
          <p15:clr>
            <a:srgbClr val="A4A3A4"/>
          </p15:clr>
        </p15:guide>
        <p15:guide id="12" pos="1791" userDrawn="1">
          <p15:clr>
            <a:srgbClr val="A4A3A4"/>
          </p15:clr>
        </p15:guide>
        <p15:guide id="13" pos="1927" userDrawn="1">
          <p15:clr>
            <a:srgbClr val="A4A3A4"/>
          </p15:clr>
        </p15:guide>
        <p15:guide id="14" pos="2132" userDrawn="1">
          <p15:clr>
            <a:srgbClr val="A4A3A4"/>
          </p15:clr>
        </p15:guide>
        <p15:guide id="15" pos="2268" userDrawn="1">
          <p15:clr>
            <a:srgbClr val="A4A3A4"/>
          </p15:clr>
        </p15:guide>
        <p15:guide id="16" pos="2472" userDrawn="1">
          <p15:clr>
            <a:srgbClr val="A4A3A4"/>
          </p15:clr>
        </p15:guide>
        <p15:guide id="17" pos="2608" userDrawn="1">
          <p15:clr>
            <a:srgbClr val="A4A3A4"/>
          </p15:clr>
        </p15:guide>
        <p15:guide id="18" pos="2812" userDrawn="1">
          <p15:clr>
            <a:srgbClr val="A4A3A4"/>
          </p15:clr>
        </p15:guide>
        <p15:guide id="19" pos="2948" userDrawn="1">
          <p15:clr>
            <a:srgbClr val="A4A3A4"/>
          </p15:clr>
        </p15:guide>
        <p15:guide id="20" pos="3152" userDrawn="1">
          <p15:clr>
            <a:srgbClr val="A4A3A4"/>
          </p15:clr>
        </p15:guide>
        <p15:guide id="21" pos="3288" userDrawn="1">
          <p15:clr>
            <a:srgbClr val="A4A3A4"/>
          </p15:clr>
        </p15:guide>
        <p15:guide id="22" pos="3492" userDrawn="1">
          <p15:clr>
            <a:srgbClr val="A4A3A4"/>
          </p15:clr>
        </p15:guide>
        <p15:guide id="23" pos="3628" userDrawn="1">
          <p15:clr>
            <a:srgbClr val="A4A3A4"/>
          </p15:clr>
        </p15:guide>
        <p15:guide id="24" pos="3833" userDrawn="1">
          <p15:clr>
            <a:srgbClr val="A4A3A4"/>
          </p15:clr>
        </p15:guide>
        <p15:guide id="25" pos="3969" userDrawn="1">
          <p15:clr>
            <a:srgbClr val="A4A3A4"/>
          </p15:clr>
        </p15:guide>
        <p15:guide id="26" pos="4173" userDrawn="1">
          <p15:clr>
            <a:srgbClr val="A4A3A4"/>
          </p15:clr>
        </p15:guide>
        <p15:guide id="27" pos="4309" userDrawn="1">
          <p15:clr>
            <a:srgbClr val="A4A3A4"/>
          </p15:clr>
        </p15:guide>
        <p15:guide id="28" pos="4513" userDrawn="1">
          <p15:clr>
            <a:srgbClr val="A4A3A4"/>
          </p15:clr>
        </p15:guide>
        <p15:guide id="29" pos="4649" userDrawn="1">
          <p15:clr>
            <a:srgbClr val="A4A3A4"/>
          </p15:clr>
        </p15:guide>
        <p15:guide id="30" pos="4853" userDrawn="1">
          <p15:clr>
            <a:srgbClr val="A4A3A4"/>
          </p15:clr>
        </p15:guide>
        <p15:guide id="31" pos="4989" userDrawn="1">
          <p15:clr>
            <a:srgbClr val="A4A3A4"/>
          </p15:clr>
        </p15:guide>
        <p15:guide id="33" pos="931" userDrawn="1">
          <p15:clr>
            <a:srgbClr val="A4A3A4"/>
          </p15:clr>
        </p15:guide>
        <p15:guide id="34" pos="1135" userDrawn="1">
          <p15:clr>
            <a:srgbClr val="A4A3A4"/>
          </p15:clr>
        </p15:guide>
        <p15:guide id="35" pos="907" userDrawn="1">
          <p15:clr>
            <a:srgbClr val="A4A3A4"/>
          </p15:clr>
        </p15:guide>
        <p15:guide id="36" pos="1111" userDrawn="1">
          <p15:clr>
            <a:srgbClr val="A4A3A4"/>
          </p15:clr>
        </p15:guide>
        <p15:guide id="37" orient="horz" pos="1439" userDrawn="1">
          <p15:clr>
            <a:srgbClr val="A4A3A4"/>
          </p15:clr>
        </p15:guide>
        <p15:guide id="38" orient="horz" pos="1847" userDrawn="1">
          <p15:clr>
            <a:srgbClr val="A4A3A4"/>
          </p15:clr>
        </p15:guide>
        <p15:guide id="39" orient="horz" pos="1643" userDrawn="1">
          <p15:clr>
            <a:srgbClr val="A4A3A4"/>
          </p15:clr>
        </p15:guide>
        <p15:guide id="40" orient="horz" pos="2051" userDrawn="1">
          <p15:clr>
            <a:srgbClr val="A4A3A4"/>
          </p15:clr>
        </p15:guide>
        <p15:guide id="41" orient="horz" pos="2550" userDrawn="1">
          <p15:clr>
            <a:srgbClr val="A4A3A4"/>
          </p15:clr>
        </p15:guide>
        <p15:guide id="42" pos="5012" userDrawn="1">
          <p15:clr>
            <a:srgbClr val="A4A3A4"/>
          </p15:clr>
        </p15:guide>
        <p15:guide id="43" pos="748" userDrawn="1">
          <p15:clr>
            <a:srgbClr val="A4A3A4"/>
          </p15:clr>
        </p15:guide>
        <p15:guide id="44" orient="horz" pos="2459" userDrawn="1">
          <p15:clr>
            <a:srgbClr val="A4A3A4"/>
          </p15:clr>
        </p15:guide>
        <p15:guide id="45" pos="1611" userDrawn="1">
          <p15:clr>
            <a:srgbClr val="A4A3A4"/>
          </p15:clr>
        </p15:guide>
        <p15:guide id="46" pos="1815" userDrawn="1">
          <p15:clr>
            <a:srgbClr val="A4A3A4"/>
          </p15:clr>
        </p15:guide>
        <p15:guide id="47" pos="1951" userDrawn="1">
          <p15:clr>
            <a:srgbClr val="A4A3A4"/>
          </p15:clr>
        </p15:guide>
        <p15:guide id="48" pos="2155" userDrawn="1">
          <p15:clr>
            <a:srgbClr val="A4A3A4"/>
          </p15:clr>
        </p15:guide>
        <p15:guide id="49" pos="2291" userDrawn="1">
          <p15:clr>
            <a:srgbClr val="A4A3A4"/>
          </p15:clr>
        </p15:guide>
        <p15:guide id="50" pos="2495" userDrawn="1">
          <p15:clr>
            <a:srgbClr val="A4A3A4"/>
          </p15:clr>
        </p15:guide>
        <p15:guide id="51" pos="2631" userDrawn="1">
          <p15:clr>
            <a:srgbClr val="A4A3A4"/>
          </p15:clr>
        </p15:guide>
        <p15:guide id="52" pos="2835" userDrawn="1">
          <p15:clr>
            <a:srgbClr val="A4A3A4"/>
          </p15:clr>
        </p15:guide>
        <p15:guide id="53" pos="2971" userDrawn="1">
          <p15:clr>
            <a:srgbClr val="A4A3A4"/>
          </p15:clr>
        </p15:guide>
        <p15:guide id="54" pos="3175" userDrawn="1">
          <p15:clr>
            <a:srgbClr val="A4A3A4"/>
          </p15:clr>
        </p15:guide>
        <p15:guide id="55" pos="3311" userDrawn="1">
          <p15:clr>
            <a:srgbClr val="A4A3A4"/>
          </p15:clr>
        </p15:guide>
        <p15:guide id="56" pos="3515" userDrawn="1">
          <p15:clr>
            <a:srgbClr val="A4A3A4"/>
          </p15:clr>
        </p15:guide>
        <p15:guide id="57" pos="3651" userDrawn="1">
          <p15:clr>
            <a:srgbClr val="A4A3A4"/>
          </p15:clr>
        </p15:guide>
        <p15:guide id="58" pos="3855" userDrawn="1">
          <p15:clr>
            <a:srgbClr val="A4A3A4"/>
          </p15:clr>
        </p15:guide>
        <p15:guide id="59" pos="3991" userDrawn="1">
          <p15:clr>
            <a:srgbClr val="A4A3A4"/>
          </p15:clr>
        </p15:guide>
        <p15:guide id="60" pos="4195" userDrawn="1">
          <p15:clr>
            <a:srgbClr val="A4A3A4"/>
          </p15:clr>
        </p15:guide>
        <p15:guide id="61" pos="4332" userDrawn="1">
          <p15:clr>
            <a:srgbClr val="A4A3A4"/>
          </p15:clr>
        </p15:guide>
        <p15:guide id="62" pos="4536" userDrawn="1">
          <p15:clr>
            <a:srgbClr val="A4A3A4"/>
          </p15:clr>
        </p15:guide>
        <p15:guide id="63" pos="4672" userDrawn="1">
          <p15:clr>
            <a:srgbClr val="A4A3A4"/>
          </p15:clr>
        </p15:guide>
        <p15:guide id="64" pos="4876" userDrawn="1">
          <p15:clr>
            <a:srgbClr val="A4A3A4"/>
          </p15:clr>
        </p15:guide>
        <p15:guide id="65" pos="453" userDrawn="1">
          <p15:clr>
            <a:srgbClr val="A4A3A4"/>
          </p15:clr>
        </p15:guide>
        <p15:guide id="66" pos="5193" userDrawn="1">
          <p15:clr>
            <a:srgbClr val="A4A3A4"/>
          </p15:clr>
        </p15:guide>
        <p15:guide id="67" orient="horz" pos="6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itonen, Wilma - Saint-Gobain" initials="SW-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0B4"/>
    <a:srgbClr val="4FAFB3"/>
    <a:srgbClr val="EC6608"/>
    <a:srgbClr val="CD1431"/>
    <a:srgbClr val="AEF4CA"/>
    <a:srgbClr val="FBFD9B"/>
    <a:srgbClr val="EDF3A5"/>
    <a:srgbClr val="E3ECAC"/>
    <a:srgbClr val="8A2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75957" autoAdjust="0"/>
  </p:normalViewPr>
  <p:slideViewPr>
    <p:cSldViewPr snapToGrid="0">
      <p:cViewPr varScale="1">
        <p:scale>
          <a:sx n="85" d="100"/>
          <a:sy n="85" d="100"/>
        </p:scale>
        <p:origin x="1488" y="60"/>
      </p:cViewPr>
      <p:guideLst>
        <p:guide orient="horz" pos="758"/>
        <p:guide pos="1271"/>
        <p:guide orient="horz" pos="804"/>
        <p:guide orient="horz" pos="2709"/>
        <p:guide orient="horz" pos="2255"/>
        <p:guide pos="1475"/>
        <p:guide orient="horz" pos="781"/>
        <p:guide pos="1247"/>
        <p:guide pos="1451"/>
        <p:guide orient="horz" pos="2822"/>
        <p:guide pos="1587"/>
        <p:guide pos="1791"/>
        <p:guide pos="1927"/>
        <p:guide pos="2132"/>
        <p:guide pos="2268"/>
        <p:guide pos="2472"/>
        <p:guide pos="2608"/>
        <p:guide pos="2812"/>
        <p:guide pos="2948"/>
        <p:guide pos="3152"/>
        <p:guide pos="3288"/>
        <p:guide pos="3492"/>
        <p:guide pos="3628"/>
        <p:guide pos="3833"/>
        <p:guide pos="3969"/>
        <p:guide pos="4173"/>
        <p:guide pos="4309"/>
        <p:guide pos="4513"/>
        <p:guide pos="4649"/>
        <p:guide pos="4853"/>
        <p:guide pos="4989"/>
        <p:guide pos="931"/>
        <p:guide pos="1135"/>
        <p:guide pos="907"/>
        <p:guide pos="1111"/>
        <p:guide orient="horz" pos="1439"/>
        <p:guide orient="horz" pos="1847"/>
        <p:guide orient="horz" pos="1643"/>
        <p:guide orient="horz" pos="2051"/>
        <p:guide orient="horz" pos="2550"/>
        <p:guide pos="5012"/>
        <p:guide pos="748"/>
        <p:guide orient="horz" pos="2459"/>
        <p:guide pos="1611"/>
        <p:guide pos="1815"/>
        <p:guide pos="1951"/>
        <p:guide pos="2155"/>
        <p:guide pos="2291"/>
        <p:guide pos="2495"/>
        <p:guide pos="2631"/>
        <p:guide pos="2835"/>
        <p:guide pos="2971"/>
        <p:guide pos="3175"/>
        <p:guide pos="3311"/>
        <p:guide pos="3515"/>
        <p:guide pos="3651"/>
        <p:guide pos="3855"/>
        <p:guide pos="3991"/>
        <p:guide pos="4195"/>
        <p:guide pos="4332"/>
        <p:guide pos="4536"/>
        <p:guide pos="4672"/>
        <p:guide pos="4876"/>
        <p:guide pos="453"/>
        <p:guide pos="5193"/>
        <p:guide orient="horz" pos="69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22"/>
    </p:cViewPr>
  </p:sorterViewPr>
  <p:notesViewPr>
    <p:cSldViewPr snapToGrid="0">
      <p:cViewPr varScale="1">
        <p:scale>
          <a:sx n="47" d="100"/>
          <a:sy n="47" d="100"/>
        </p:scale>
        <p:origin x="291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Stålhandske" userId="6f2e7da1-8cba-4db0-be97-46a867f77045" providerId="ADAL" clId="{D2087B7A-EAAC-4F34-9021-CC228DEF4554}"/>
    <pc:docChg chg="modSld">
      <pc:chgData name="Christina Stålhandske" userId="6f2e7da1-8cba-4db0-be97-46a867f77045" providerId="ADAL" clId="{D2087B7A-EAAC-4F34-9021-CC228DEF4554}" dt="2023-03-07T07:21:05.699" v="11" actId="6549"/>
      <pc:docMkLst>
        <pc:docMk/>
      </pc:docMkLst>
      <pc:sldChg chg="modNotesTx">
        <pc:chgData name="Christina Stålhandske" userId="6f2e7da1-8cba-4db0-be97-46a867f77045" providerId="ADAL" clId="{D2087B7A-EAAC-4F34-9021-CC228DEF4554}" dt="2023-03-07T07:20:28.046" v="5" actId="6549"/>
        <pc:sldMkLst>
          <pc:docMk/>
          <pc:sldMk cId="3805811147" sldId="285"/>
        </pc:sldMkLst>
      </pc:sldChg>
      <pc:sldChg chg="modNotesTx">
        <pc:chgData name="Christina Stålhandske" userId="6f2e7da1-8cba-4db0-be97-46a867f77045" providerId="ADAL" clId="{D2087B7A-EAAC-4F34-9021-CC228DEF4554}" dt="2023-03-07T07:20:37.818" v="6" actId="6549"/>
        <pc:sldMkLst>
          <pc:docMk/>
          <pc:sldMk cId="3743294831" sldId="359"/>
        </pc:sldMkLst>
      </pc:sldChg>
      <pc:sldChg chg="modNotesTx">
        <pc:chgData name="Christina Stålhandske" userId="6f2e7da1-8cba-4db0-be97-46a867f77045" providerId="ADAL" clId="{D2087B7A-EAAC-4F34-9021-CC228DEF4554}" dt="2023-03-07T07:19:45.464" v="1" actId="6549"/>
        <pc:sldMkLst>
          <pc:docMk/>
          <pc:sldMk cId="3680650856" sldId="447"/>
        </pc:sldMkLst>
      </pc:sldChg>
      <pc:sldChg chg="modNotesTx">
        <pc:chgData name="Christina Stålhandske" userId="6f2e7da1-8cba-4db0-be97-46a867f77045" providerId="ADAL" clId="{D2087B7A-EAAC-4F34-9021-CC228DEF4554}" dt="2023-03-07T07:19:37.405" v="0" actId="6549"/>
        <pc:sldMkLst>
          <pc:docMk/>
          <pc:sldMk cId="3645225485" sldId="6204"/>
        </pc:sldMkLst>
      </pc:sldChg>
      <pc:sldChg chg="modNotesTx">
        <pc:chgData name="Christina Stålhandske" userId="6f2e7da1-8cba-4db0-be97-46a867f77045" providerId="ADAL" clId="{D2087B7A-EAAC-4F34-9021-CC228DEF4554}" dt="2023-03-07T07:20:14.503" v="3" actId="6549"/>
        <pc:sldMkLst>
          <pc:docMk/>
          <pc:sldMk cId="3111351473" sldId="6208"/>
        </pc:sldMkLst>
      </pc:sldChg>
      <pc:sldChg chg="modNotesTx">
        <pc:chgData name="Christina Stålhandske" userId="6f2e7da1-8cba-4db0-be97-46a867f77045" providerId="ADAL" clId="{D2087B7A-EAAC-4F34-9021-CC228DEF4554}" dt="2023-03-07T07:20:22.060" v="4" actId="6549"/>
        <pc:sldMkLst>
          <pc:docMk/>
          <pc:sldMk cId="3329941871" sldId="6209"/>
        </pc:sldMkLst>
      </pc:sldChg>
      <pc:sldChg chg="modNotesTx">
        <pc:chgData name="Christina Stålhandske" userId="6f2e7da1-8cba-4db0-be97-46a867f77045" providerId="ADAL" clId="{D2087B7A-EAAC-4F34-9021-CC228DEF4554}" dt="2023-03-07T07:20:43.186" v="7" actId="6549"/>
        <pc:sldMkLst>
          <pc:docMk/>
          <pc:sldMk cId="330745892" sldId="6211"/>
        </pc:sldMkLst>
      </pc:sldChg>
      <pc:sldChg chg="modNotesTx">
        <pc:chgData name="Christina Stålhandske" userId="6f2e7da1-8cba-4db0-be97-46a867f77045" providerId="ADAL" clId="{D2087B7A-EAAC-4F34-9021-CC228DEF4554}" dt="2023-03-07T07:20:53.738" v="9" actId="6549"/>
        <pc:sldMkLst>
          <pc:docMk/>
          <pc:sldMk cId="905774828" sldId="6212"/>
        </pc:sldMkLst>
      </pc:sldChg>
      <pc:sldChg chg="modNotesTx">
        <pc:chgData name="Christina Stålhandske" userId="6f2e7da1-8cba-4db0-be97-46a867f77045" providerId="ADAL" clId="{D2087B7A-EAAC-4F34-9021-CC228DEF4554}" dt="2023-03-07T07:20:48.335" v="8" actId="6549"/>
        <pc:sldMkLst>
          <pc:docMk/>
          <pc:sldMk cId="2383054477" sldId="6213"/>
        </pc:sldMkLst>
      </pc:sldChg>
      <pc:sldChg chg="modNotesTx">
        <pc:chgData name="Christina Stålhandske" userId="6f2e7da1-8cba-4db0-be97-46a867f77045" providerId="ADAL" clId="{D2087B7A-EAAC-4F34-9021-CC228DEF4554}" dt="2023-03-07T07:21:05.699" v="11" actId="6549"/>
        <pc:sldMkLst>
          <pc:docMk/>
          <pc:sldMk cId="248020406" sldId="6215"/>
        </pc:sldMkLst>
      </pc:sldChg>
      <pc:sldChg chg="modNotesTx">
        <pc:chgData name="Christina Stålhandske" userId="6f2e7da1-8cba-4db0-be97-46a867f77045" providerId="ADAL" clId="{D2087B7A-EAAC-4F34-9021-CC228DEF4554}" dt="2023-03-07T07:20:04.299" v="2" actId="6549"/>
        <pc:sldMkLst>
          <pc:docMk/>
          <pc:sldMk cId="1585707497" sldId="6220"/>
        </pc:sldMkLst>
      </pc:sldChg>
      <pc:sldChg chg="modNotesTx">
        <pc:chgData name="Christina Stålhandske" userId="6f2e7da1-8cba-4db0-be97-46a867f77045" providerId="ADAL" clId="{D2087B7A-EAAC-4F34-9021-CC228DEF4554}" dt="2023-03-07T07:21:00.931" v="10" actId="6549"/>
        <pc:sldMkLst>
          <pc:docMk/>
          <pc:sldMk cId="2654297847" sldId="622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Glas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F-4523-B3FF-7B43DB021F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AF-4523-B3FF-7B43DB021F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AF-4523-B3FF-7B43DB021F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AF-4523-B3FF-7B43DB021F6F}"/>
              </c:ext>
            </c:extLst>
          </c:dPt>
          <c:cat>
            <c:strRef>
              <c:f>Blad1!$A$2:$A$5</c:f>
              <c:strCache>
                <c:ptCount val="4"/>
                <c:pt idx="0">
                  <c:v>Sand</c:v>
                </c:pt>
                <c:pt idx="1">
                  <c:v>Soda</c:v>
                </c:pt>
                <c:pt idx="2">
                  <c:v>Kalk</c:v>
                </c:pt>
                <c:pt idx="3">
                  <c:v>Övrigt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73</c:v>
                </c:pt>
                <c:pt idx="1">
                  <c:v>14</c:v>
                </c:pt>
                <c:pt idx="2">
                  <c:v>9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28-4A11-913A-E4E35E2FA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A5D6C5D3-5680-4CC7-852C-8F677AB400D3}" type="datetimeFigureOut">
              <a:rPr lang="fr-FR" smtClean="0"/>
              <a:pPr/>
              <a:t>07/03/2023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8" y="4861442"/>
            <a:ext cx="568325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839192CA-36E7-41DA-953A-4707E483BED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696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7945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0BF00-6E52-472D-8FC7-5C95445497AC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60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5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951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772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016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46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0BF00-6E52-472D-8FC7-5C95445497AC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009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0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1F24D-4A2E-4FDA-8A2D-94114C07F54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26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918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0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1F24D-4A2E-4FDA-8A2D-94114C07F54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12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5217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3609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571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92CA-36E7-41DA-953A-4707E483BED0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830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5889B-E1A3-4B45-93F9-EEB4D9FCFA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10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3.jpe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6.jpe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6.jpe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5.jpe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png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7.pn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7.png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1.pn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4.jpe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75.jpeg"/><Relationship Id="rId4" Type="http://schemas.openxmlformats.org/officeDocument/2006/relationships/image" Target="../media/image79.emf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5.jpe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9.emf"/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9.emf"/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9.emf"/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61.png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61.png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5.jpeg"/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9.jpeg"/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1.jpeg"/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3.jpeg"/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9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9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19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8.jpeg"/><Relationship Id="rId1" Type="http://schemas.openxmlformats.org/officeDocument/2006/relationships/slideMaster" Target="../slideMasters/slideMaster1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19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9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4.jpeg"/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5.jpeg"/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6.jpeg"/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7.jpeg"/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8.jpeg"/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9.jpeg"/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20.jpeg"/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21.jpeg"/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22.jpeg"/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95.jpeg"/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23.jpeg"/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24.jpeg"/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25.jpeg"/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99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1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26.jpeg"/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3.jpeg"/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8.jpeg"/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32.jpg"/><Relationship Id="rId1" Type="http://schemas.openxmlformats.org/officeDocument/2006/relationships/slideMaster" Target="../slideMasters/slideMaster2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33.jpg"/><Relationship Id="rId1" Type="http://schemas.openxmlformats.org/officeDocument/2006/relationships/slideMaster" Target="../slideMasters/slideMaster2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Master" Target="../slideMasters/slideMaster21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35.jpg"/><Relationship Id="rId1" Type="http://schemas.openxmlformats.org/officeDocument/2006/relationships/slideMaster" Target="../slideMasters/slideMaster2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.jpg"/><Relationship Id="rId1" Type="http://schemas.openxmlformats.org/officeDocument/2006/relationships/slideMaster" Target="../slideMasters/slideMaster21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32.jpg"/><Relationship Id="rId1" Type="http://schemas.openxmlformats.org/officeDocument/2006/relationships/slideMaster" Target="../slideMasters/slideMaster2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33.jpg"/><Relationship Id="rId1" Type="http://schemas.openxmlformats.org/officeDocument/2006/relationships/slideMaster" Target="../slideMasters/slideMaster2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Master" Target="../slideMasters/slideMaster22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35.jpg"/><Relationship Id="rId1" Type="http://schemas.openxmlformats.org/officeDocument/2006/relationships/slideMaster" Target="../slideMasters/slideMaster22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.jpg"/><Relationship Id="rId1" Type="http://schemas.openxmlformats.org/officeDocument/2006/relationships/slideMaster" Target="../slideMasters/slideMaster2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3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3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Master" Target="../slideMasters/slideMaster2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23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23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23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2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23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2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Master" Target="../slideMasters/slideMaster23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2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0" cy="514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619" y="3899759"/>
            <a:ext cx="1652587" cy="1243743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5"/>
            <a:ext cx="3960000" cy="800219"/>
          </a:xfrm>
          <a:prstGeom prst="rect">
            <a:avLst/>
          </a:prstGeo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26-point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6013"/>
            <a:ext cx="5154588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56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1200" y="234000"/>
            <a:ext cx="7466400" cy="265457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 marL="0" marR="0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1501200" y="457201"/>
            <a:ext cx="74664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04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367783" y="709448"/>
            <a:ext cx="8780930" cy="3643095"/>
          </a:xfrm>
          <a:prstGeom prst="rect">
            <a:avLst/>
          </a:prstGeom>
          <a:solidFill>
            <a:srgbClr val="5A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A4C40"/>
                </a:solidFill>
              </a:rPr>
              <a:t>t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fr-FR" dirty="0"/>
              <a:t>Title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586258" y="905609"/>
            <a:ext cx="8172450" cy="3279530"/>
          </a:xfrm>
        </p:spPr>
        <p:txBody>
          <a:bodyPr/>
          <a:lstStyle>
            <a:lvl1pPr marL="342000" indent="-342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741600" indent="-284400">
              <a:buSzPct val="75000"/>
              <a:buFontTx/>
              <a:buBlip>
                <a:blip r:embed="rId3"/>
              </a:buBlip>
              <a:defRPr baseline="0">
                <a:solidFill>
                  <a:schemeClr val="bg1"/>
                </a:solidFill>
              </a:defRPr>
            </a:lvl2pPr>
            <a:lvl3pPr marL="1144800" indent="-230400">
              <a:buSzPct val="75000"/>
              <a:buFontTx/>
              <a:buBlip>
                <a:blip r:embed="rId4"/>
              </a:buBlip>
              <a:defRPr baseline="0">
                <a:solidFill>
                  <a:schemeClr val="bg1"/>
                </a:solidFill>
              </a:defRPr>
            </a:lvl3pPr>
            <a:lvl4pPr marL="1602000" indent="-230400">
              <a:buSzPct val="40000"/>
              <a:buFontTx/>
              <a:buBlip>
                <a:blip r:embed="rId5"/>
              </a:buBlip>
              <a:defRPr baseline="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1</a:t>
            </a:r>
          </a:p>
          <a:p>
            <a:pPr lvl="1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2</a:t>
            </a:r>
          </a:p>
          <a:p>
            <a:pPr lvl="2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3</a:t>
            </a:r>
          </a:p>
          <a:p>
            <a:pPr lvl="3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4</a:t>
            </a:r>
          </a:p>
          <a:p>
            <a:pPr lvl="4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1331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6258" y="905608"/>
            <a:ext cx="2573557" cy="34297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 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304165" y="3192399"/>
            <a:ext cx="1706880" cy="1143000"/>
          </a:xfrm>
          <a:prstGeom prst="roundRect">
            <a:avLst>
              <a:gd name="adj" fmla="val 14636"/>
            </a:avLst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 algn="ctr">
              <a:buNone/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304165" y="905608"/>
            <a:ext cx="3581400" cy="2018434"/>
          </a:xfrm>
          <a:prstGeom prst="roundRect">
            <a:avLst>
              <a:gd name="adj" fmla="val 8859"/>
            </a:avLst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 algn="ctr">
              <a:buNone/>
              <a:defRPr sz="1400" baseline="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3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6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6258" y="905608"/>
            <a:ext cx="8341842" cy="1604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  <a:lvl6pPr>
              <a:defRPr lang="en-US" noProof="0" dirty="0"/>
            </a:lvl6pPr>
            <a:lvl7pPr>
              <a:defRPr lang="en-US" noProof="0" dirty="0"/>
            </a:lvl7pPr>
            <a:lvl8pPr>
              <a:defRPr lang="en-US" noProof="0" dirty="0"/>
            </a:lvl8pPr>
            <a:lvl9pPr>
              <a:defRPr lang="en-US" noProof="0" dirty="0"/>
            </a:lvl9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86258" y="2730661"/>
            <a:ext cx="8341842" cy="1604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  <a:lvl6pPr>
              <a:defRPr lang="en-US" noProof="0" dirty="0"/>
            </a:lvl6pPr>
            <a:lvl7pPr>
              <a:defRPr lang="en-US" noProof="0" dirty="0"/>
            </a:lvl7pPr>
            <a:lvl8pPr>
              <a:defRPr lang="en-US" noProof="0" dirty="0"/>
            </a:lvl8pPr>
            <a:lvl9pPr>
              <a:defRPr lang="en-US" noProof="0" dirty="0"/>
            </a:lvl9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</p:txBody>
      </p:sp>
    </p:spTree>
    <p:extLst>
      <p:ext uri="{BB962C8B-B14F-4D97-AF65-F5344CB8AC3E}">
        <p14:creationId xmlns:p14="http://schemas.microsoft.com/office/powerpoint/2010/main" val="10455816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6258" y="905608"/>
            <a:ext cx="3991017" cy="1604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 marL="1371600" indent="0">
              <a:buNone/>
              <a:defRPr lang="en-US" noProof="0" dirty="0"/>
            </a:lvl4pPr>
            <a:lvl5pPr>
              <a:defRPr lang="en-US" noProof="0" dirty="0"/>
            </a:lvl5pPr>
            <a:lvl6pPr>
              <a:defRPr lang="en-US" noProof="0" dirty="0"/>
            </a:lvl6pPr>
            <a:lvl7pPr>
              <a:defRPr lang="en-US" noProof="0" dirty="0"/>
            </a:lvl7pPr>
            <a:lvl8pPr>
              <a:defRPr lang="en-US" noProof="0" dirty="0"/>
            </a:lvl8pPr>
            <a:lvl9pPr>
              <a:defRPr lang="en-US" noProof="0" dirty="0"/>
            </a:lvl9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86258" y="2730661"/>
            <a:ext cx="3991017" cy="1604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7" hasCustomPrompt="1"/>
          </p:nvPr>
        </p:nvSpPr>
        <p:spPr>
          <a:xfrm>
            <a:off x="4937083" y="905608"/>
            <a:ext cx="3991017" cy="1604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 marL="1371600" indent="0">
              <a:buNone/>
              <a:defRPr lang="en-US" noProof="0" dirty="0"/>
            </a:lvl4pPr>
            <a:lvl5pPr>
              <a:defRPr lang="en-US" noProof="0" dirty="0"/>
            </a:lvl5pPr>
            <a:lvl6pPr>
              <a:defRPr lang="en-US" noProof="0" dirty="0"/>
            </a:lvl6pPr>
            <a:lvl7pPr>
              <a:defRPr lang="en-US" noProof="0" dirty="0"/>
            </a:lvl7pPr>
            <a:lvl8pPr>
              <a:defRPr lang="en-US" noProof="0" dirty="0"/>
            </a:lvl8pPr>
            <a:lvl9pPr>
              <a:defRPr lang="en-US" noProof="0" dirty="0"/>
            </a:lvl9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4937083" y="2730661"/>
            <a:ext cx="3991017" cy="16047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36620045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6258" y="905608"/>
            <a:ext cx="2573557" cy="34297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476919" y="905608"/>
            <a:ext cx="2573557" cy="34297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7" hasCustomPrompt="1"/>
          </p:nvPr>
        </p:nvSpPr>
        <p:spPr>
          <a:xfrm>
            <a:off x="6354543" y="905608"/>
            <a:ext cx="2573557" cy="34297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 dirty="0"/>
              <a:t>Text level 1 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 t</a:t>
            </a:r>
          </a:p>
          <a:p>
            <a:pPr lvl="3"/>
            <a:r>
              <a:rPr lang="en-US" noProof="0" dirty="0"/>
              <a:t>Text level 4</a:t>
            </a:r>
          </a:p>
        </p:txBody>
      </p:sp>
    </p:spTree>
    <p:extLst>
      <p:ext uri="{BB962C8B-B14F-4D97-AF65-F5344CB8AC3E}">
        <p14:creationId xmlns:p14="http://schemas.microsoft.com/office/powerpoint/2010/main" val="11128287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41601532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4504411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6365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pt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655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0" cy="514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619" y="3899759"/>
            <a:ext cx="1652587" cy="1243743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5"/>
            <a:ext cx="3960000" cy="800219"/>
          </a:xfrm>
          <a:prstGeom prst="rect">
            <a:avLst/>
          </a:prstGeo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26-point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6013"/>
            <a:ext cx="5154588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70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visuel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1200" y="234000"/>
            <a:ext cx="7466400" cy="265457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1998" y="3337201"/>
            <a:ext cx="8172000" cy="1336400"/>
          </a:xfrm>
        </p:spPr>
        <p:txBody>
          <a:bodyPr/>
          <a:lstStyle>
            <a:lvl3pPr marL="0" marR="0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1501200" y="457117"/>
            <a:ext cx="74664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4000"/>
            <a:ext cx="9144000" cy="1837944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>
          <a:xfrm>
            <a:off x="469955" y="4869527"/>
            <a:ext cx="2895600" cy="123111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r>
              <a:rPr lang="fr-FR">
                <a:solidFill>
                  <a:srgbClr val="575756"/>
                </a:solidFill>
              </a:rPr>
              <a:t>Construction Products digital roadmap_10Apr17</a:t>
            </a:r>
            <a:endParaRPr lang="fr-FR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964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Markkinointi/Wilma Siitonen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idx="1"/>
          </p:nvPr>
        </p:nvSpPr>
        <p:spPr>
          <a:xfrm>
            <a:off x="791997" y="1301262"/>
            <a:ext cx="8172000" cy="3369914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7" y="457201"/>
            <a:ext cx="8172000" cy="322262"/>
          </a:xfrm>
        </p:spPr>
        <p:txBody>
          <a:bodyPr>
            <a:normAutofit/>
          </a:bodyPr>
          <a:lstStyle>
            <a:lvl1pPr marL="0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359937" marR="0" indent="-359937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15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862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79811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367762" marR="0" indent="-143978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lvl6pPr>
            <a:lvl7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5457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134671"/>
      </p:ext>
    </p:extLst>
  </p:cSld>
  <p:clrMapOvr>
    <a:masterClrMapping/>
  </p:clrMapOvr>
  <p:hf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vaakakuva ja sisältö" preserve="1" userDrawn="1">
  <p:cSld name="Otsikko, vaaka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0" y="1044575"/>
            <a:ext cx="9144000" cy="18367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Markkinointi/Wilma Siitonen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5457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7" y="457117"/>
            <a:ext cx="8172000" cy="322262"/>
          </a:xfrm>
        </p:spPr>
        <p:txBody>
          <a:bodyPr/>
          <a:lstStyle>
            <a:lvl1pPr marL="0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359937" marR="0" indent="-359937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15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862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79811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367762" marR="0" indent="-143978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lvl6pPr>
            <a:lvl7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1997" y="3337201"/>
            <a:ext cx="8172000" cy="1336400"/>
          </a:xfrm>
        </p:spPr>
        <p:txBody>
          <a:bodyPr/>
          <a:lstStyle>
            <a:lvl1pPr marL="0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 marL="269957" marR="0" indent="-179969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 sz="1100"/>
            </a:lvl2pPr>
            <a:lvl3pPr marL="503915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 sz="1100"/>
            </a:lvl3pPr>
            <a:lvl4pPr marL="791862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79811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079811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6pPr>
            <a:lvl7pPr marL="1367762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7762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7762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  <a:p>
            <a:pPr lvl="1"/>
            <a:r>
              <a:rPr lang="en-US" noProof="0" dirty="0"/>
              <a:t>Text level 2 with indent Arial 11-point</a:t>
            </a:r>
          </a:p>
          <a:p>
            <a:pPr lvl="2"/>
            <a:r>
              <a:rPr lang="en-US" noProof="0" dirty="0"/>
              <a:t>Text level 3 with bullet Arial 11-point</a:t>
            </a:r>
          </a:p>
          <a:p>
            <a:pPr marL="791862" marR="0" lvl="3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pPr>
            <a:r>
              <a:rPr lang="en-US" noProof="0" dirty="0"/>
              <a:t>Text level 4 with bullet Arial 11-point</a:t>
            </a:r>
          </a:p>
          <a:p>
            <a:pPr lvl="4"/>
            <a:r>
              <a:rPr lang="en-US" noProof="0" dirty="0"/>
              <a:t>Text level 5 with bullet Arial 11-point</a:t>
            </a:r>
          </a:p>
          <a:p>
            <a:pPr lvl="5"/>
            <a:r>
              <a:rPr lang="en-US" sz="1100" noProof="0" dirty="0"/>
              <a:t>Running text level 6 Arial 11-point</a:t>
            </a:r>
          </a:p>
          <a:p>
            <a:pPr lvl="6"/>
            <a:r>
              <a:rPr lang="en-US" sz="1100" noProof="0" dirty="0"/>
              <a:t>Running text level 7 Arial 11-point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15471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22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134113"/>
      </p:ext>
    </p:extLst>
  </p:cSld>
  <p:clrMapOvr>
    <a:masterClrMapping/>
  </p:clrMapOvr>
  <p:hf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 sivu" type="blank" preserve="1">
  <p:cSld name="Tyhjä 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037496"/>
      </p:ext>
    </p:extLst>
  </p:cSld>
  <p:clrMapOvr>
    <a:masterClrMapping/>
  </p:clrMapOvr>
  <p:hf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–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9129" y="1782230"/>
            <a:ext cx="1803946" cy="159392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v-SE" noProof="0" dirty="0"/>
              <a:t>Infoga eller dra och släpp fotot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4104000" cy="2308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v-SE" noProof="0" dirty="0"/>
              <a:t>Klicka för att ändra rubrik för sidan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4104000" cy="270000"/>
          </a:xfrm>
        </p:spPr>
        <p:txBody>
          <a:bodyPr rtlCol="0"/>
          <a:lstStyle>
            <a:lvl1pPr marL="0" indent="0">
              <a:buNone/>
              <a:defRPr/>
            </a:lvl1pPr>
            <a:lvl2pPr marL="199995" indent="0">
              <a:buNone/>
              <a:defRPr/>
            </a:lvl2pPr>
            <a:lvl3pPr marL="407134" indent="0">
              <a:buNone/>
              <a:defRPr/>
            </a:lvl3pPr>
            <a:lvl4pPr marL="607129" indent="0">
              <a:buNone/>
              <a:defRPr/>
            </a:lvl4pPr>
            <a:lvl5pPr marL="807124" indent="0">
              <a:buNone/>
              <a:defRPr/>
            </a:lvl5pPr>
          </a:lstStyle>
          <a:p>
            <a:pPr lvl="0" rtl="0"/>
            <a:r>
              <a:rPr lang="sv-SE" noProof="0" dirty="0"/>
              <a:t>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133674"/>
            <a:ext cx="4104000" cy="351032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v-SE" noProof="0" dirty="0"/>
              <a:t>Lägg till en 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v-SE" noProof="0" smtClean="0"/>
              <a:pPr rtl="0"/>
              <a:t>‹#›</a:t>
            </a:fld>
            <a:endParaRPr lang="sv-SE" noProof="0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609315" y="882118"/>
            <a:ext cx="1803946" cy="159392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v-SE" noProof="0" dirty="0"/>
              <a:t>Infoga eller dra och släpp fotot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609315" y="2664561"/>
            <a:ext cx="1803946" cy="159392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v-SE" noProof="0" dirty="0"/>
              <a:t>Infoga eller dra och släpp fotot</a:t>
            </a:r>
          </a:p>
        </p:txBody>
      </p:sp>
    </p:spTree>
    <p:extLst>
      <p:ext uri="{BB962C8B-B14F-4D97-AF65-F5344CB8AC3E}">
        <p14:creationId xmlns:p14="http://schemas.microsoft.com/office/powerpoint/2010/main" val="6769975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7531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807279"/>
            <a:ext cx="180000" cy="492443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5045805"/>
            <a:ext cx="180000" cy="15389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23590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1"/>
            <a:ext cx="8172000" cy="31162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1 (niveau 0) </a:t>
            </a:r>
            <a:r>
              <a:rPr lang="fr-FR" dirty="0" err="1"/>
              <a:t>arial</a:t>
            </a:r>
            <a:r>
              <a:rPr lang="fr-FR" dirty="0"/>
              <a:t> corps 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Titre 2 (niveau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corps 14</a:t>
            </a:r>
          </a:p>
          <a:p>
            <a:pPr lvl="1"/>
            <a:r>
              <a:rPr lang="fr-FR" dirty="0"/>
              <a:t>Sous-titre 2 (niveau 2) Arial corps 14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Texte courant (niveau 3) Arial corps 11</a:t>
            </a:r>
          </a:p>
          <a:p>
            <a:pPr lvl="2"/>
            <a:endParaRPr lang="fr-FR" dirty="0"/>
          </a:p>
          <a:p>
            <a:pPr lvl="3"/>
            <a:r>
              <a:rPr lang="fr-FR" dirty="0"/>
              <a:t>Texte avec puce (niveau 4)</a:t>
            </a:r>
          </a:p>
          <a:p>
            <a:pPr lvl="4"/>
            <a:r>
              <a:rPr lang="fr-FR" dirty="0"/>
              <a:t>Texte avec tiret (niveau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201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/>
              <a:t>Sous-titre 2 (niveau 2) Arial corps 14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>
          <a:xfrm>
            <a:off x="469955" y="4869527"/>
            <a:ext cx="2895600" cy="123111"/>
          </a:xfrm>
          <a:prstGeom prst="rect">
            <a:avLst/>
          </a:prstGeom>
        </p:spPr>
        <p:txBody>
          <a:bodyPr lIns="91410" tIns="45705" rIns="91410" bIns="45705"/>
          <a:lstStyle/>
          <a:p>
            <a:pPr defTabSz="914063"/>
            <a:endParaRPr lang="fr-FR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025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827773" y="276226"/>
            <a:ext cx="3960000" cy="800219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corps 26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59" y="2587500"/>
            <a:ext cx="5154588" cy="2556000"/>
          </a:xfrm>
          <a:prstGeom prst="rect">
            <a:avLst/>
          </a:prstGeom>
        </p:spPr>
      </p:pic>
      <p:sp>
        <p:nvSpPr>
          <p:cNvPr id="13" name="ZoneTexte 12"/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15" name="Connecteur droit 14"/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/>
          <p:nvPr userDrawn="1"/>
        </p:nvSpPr>
        <p:spPr>
          <a:xfrm>
            <a:off x="-2983114" y="2241059"/>
            <a:ext cx="2608963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or texture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insert the picture in 16:9 format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/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4" name="Imag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e 10"/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e 2"/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25" name="Rectangle 24"/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F10C3ACC-D0A7-4FC3-837E-59F9D15411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324" y="4512229"/>
            <a:ext cx="755906" cy="3200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9A965D-C145-4692-921F-0458B30CCB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9" y="-2952"/>
            <a:ext cx="1521084" cy="11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'ouver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572000" y="2225965"/>
            <a:ext cx="3960000" cy="800219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corps 26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1624"/>
            <a:ext cx="5154588" cy="2556000"/>
          </a:xfrm>
          <a:prstGeom prst="rect">
            <a:avLst/>
          </a:prstGeom>
        </p:spPr>
      </p:pic>
      <p:sp>
        <p:nvSpPr>
          <p:cNvPr id="32" name="ZoneTexte 31"/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3" name="Groupe 32"/>
          <p:cNvGrpSpPr/>
          <p:nvPr userDrawn="1"/>
        </p:nvGrpSpPr>
        <p:grpSpPr>
          <a:xfrm>
            <a:off x="-252536" y="588645"/>
            <a:ext cx="144016" cy="4025583"/>
            <a:chOff x="-252536" y="-190332"/>
            <a:chExt cx="144016" cy="4025583"/>
          </a:xfrm>
        </p:grpSpPr>
        <p:cxnSp>
          <p:nvCxnSpPr>
            <p:cNvPr id="34" name="Connecteur droit 33"/>
            <p:cNvCxnSpPr/>
            <p:nvPr userDrawn="1"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/>
          <p:nvPr userDrawn="1"/>
        </p:nvSpPr>
        <p:spPr>
          <a:xfrm>
            <a:off x="-2983114" y="2241059"/>
            <a:ext cx="2608963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colour palette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e 36"/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8" name="Image 3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e 2"/>
          <p:cNvGrpSpPr/>
          <p:nvPr userDrawn="1"/>
        </p:nvGrpSpPr>
        <p:grpSpPr>
          <a:xfrm>
            <a:off x="-2913196" y="2844279"/>
            <a:ext cx="2036896" cy="1762329"/>
            <a:chOff x="-2913196" y="2844279"/>
            <a:chExt cx="2036896" cy="1762329"/>
          </a:xfrm>
        </p:grpSpPr>
        <p:pic>
          <p:nvPicPr>
            <p:cNvPr id="48" name="Image 4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Groupe 44"/>
            <p:cNvGrpSpPr/>
            <p:nvPr userDrawn="1"/>
          </p:nvGrpSpPr>
          <p:grpSpPr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46" name="Rectangle 45"/>
              <p:cNvSpPr/>
              <p:nvPr userDrawn="1"/>
            </p:nvSpPr>
            <p:spPr>
              <a:xfrm>
                <a:off x="-2716790" y="3728883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" name="Rectangle 46"/>
              <p:cNvSpPr/>
              <p:nvPr userDrawn="1"/>
            </p:nvSpPr>
            <p:spPr>
              <a:xfrm>
                <a:off x="-1420646" y="4733142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51668537-6216-4BEF-A257-DBDB7683C1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324" y="4512229"/>
            <a:ext cx="755906" cy="32004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F72437D-82AC-447A-B21E-0B26DE74E2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9" y="-2952"/>
            <a:ext cx="1521084" cy="11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35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872" cy="514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1818000"/>
            <a:ext cx="9144000" cy="1609200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lnSpc>
                <a:spcPct val="120000"/>
              </a:lnSpc>
              <a:defRPr sz="17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EDIT THE </a:t>
            </a:r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br>
              <a:rPr lang="fr-FR" dirty="0"/>
            </a:b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2E7CA-940C-4B6E-9E73-0245BA95FC91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r>
              <a:rPr lang="fr-FR" dirty="0">
                <a:solidFill>
                  <a:prstClr val="white"/>
                </a:solidFill>
              </a:rPr>
              <a:t> /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61" y="4261866"/>
            <a:ext cx="1170432" cy="880872"/>
          </a:xfrm>
          <a:prstGeom prst="rect">
            <a:avLst/>
          </a:prstGeom>
        </p:spPr>
      </p:pic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>
          <a:xfrm>
            <a:off x="469955" y="4869527"/>
            <a:ext cx="2895600" cy="1231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33"/>
            <a:r>
              <a:rPr lang="fr-FR">
                <a:solidFill>
                  <a:prstClr val="white"/>
                </a:solidFill>
              </a:rPr>
              <a:t>Construction Products digital roadmap_10Apr17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778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FFD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3"/>
            <a:ext cx="3960000" cy="800315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PrEsentation</a:t>
            </a:r>
            <a:r>
              <a:rPr lang="en-GB" noProof="0" dirty="0"/>
              <a:t> TITLE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26-POINT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6013"/>
            <a:ext cx="5154588" cy="2556000"/>
          </a:xfrm>
          <a:prstGeom prst="rect">
            <a:avLst/>
          </a:prstGeom>
        </p:spPr>
      </p:pic>
      <p:sp>
        <p:nvSpPr>
          <p:cNvPr id="30" name="ZoneTexte 29"/>
          <p:cNvSpPr txBox="1"/>
          <p:nvPr userDrawn="1"/>
        </p:nvSpPr>
        <p:spPr>
          <a:xfrm>
            <a:off x="-2913196" y="1031277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/>
          <p:cNvGrpSpPr/>
          <p:nvPr userDrawn="1"/>
        </p:nvGrpSpPr>
        <p:grpSpPr>
          <a:xfrm>
            <a:off x="-252536" y="1125537"/>
            <a:ext cx="144016" cy="4025583"/>
            <a:chOff x="-252536" y="-190332"/>
            <a:chExt cx="144016" cy="4025583"/>
          </a:xfrm>
        </p:grpSpPr>
        <p:cxnSp>
          <p:nvCxnSpPr>
            <p:cNvPr id="33" name="Connecteur droit 32"/>
            <p:cNvCxnSpPr/>
            <p:nvPr userDrawn="1"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/>
          <p:cNvSpPr txBox="1"/>
          <p:nvPr userDrawn="1"/>
        </p:nvSpPr>
        <p:spPr>
          <a:xfrm>
            <a:off x="-2983114" y="2777951"/>
            <a:ext cx="2608963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colour palette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e 35"/>
          <p:cNvGrpSpPr/>
          <p:nvPr userDrawn="1"/>
        </p:nvGrpSpPr>
        <p:grpSpPr>
          <a:xfrm>
            <a:off x="-2826511" y="1338012"/>
            <a:ext cx="1036578" cy="1284997"/>
            <a:chOff x="-2826511" y="445389"/>
            <a:chExt cx="1036578" cy="1284997"/>
          </a:xfrm>
        </p:grpSpPr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9" name="Groupe 38"/>
          <p:cNvGrpSpPr/>
          <p:nvPr userDrawn="1"/>
        </p:nvGrpSpPr>
        <p:grpSpPr>
          <a:xfrm>
            <a:off x="-2913196" y="3381171"/>
            <a:ext cx="2036896" cy="1762329"/>
            <a:chOff x="-2913196" y="2844279"/>
            <a:chExt cx="2036896" cy="1762329"/>
          </a:xfrm>
        </p:grpSpPr>
        <p:pic>
          <p:nvPicPr>
            <p:cNvPr id="40" name="Image 3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Groupe 40"/>
            <p:cNvGrpSpPr/>
            <p:nvPr userDrawn="1"/>
          </p:nvGrpSpPr>
          <p:grpSpPr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-2716790" y="3728883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>
              <a:xfrm>
                <a:off x="-1420646" y="4733142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1502721E-436A-4245-A549-2B0D38AE6E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324" y="4512229"/>
            <a:ext cx="755906" cy="3200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9CF1E6E-BF42-4731-90C7-EF2E126E8A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9" y="-2952"/>
            <a:ext cx="1521084" cy="11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702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2000" cy="471368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426410" y="2093146"/>
            <a:ext cx="3492000" cy="11251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 sz="1200" b="0" i="0" cap="none" baseline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Tititle</a:t>
            </a:r>
            <a:r>
              <a:rPr lang="en-GB" noProof="0" dirty="0"/>
              <a:t> 2 Arial corps 12</a:t>
            </a:r>
          </a:p>
          <a:p>
            <a:r>
              <a:rPr lang="en-GB" noProof="0" dirty="0"/>
              <a:t>Title 2 Arial corps 12</a:t>
            </a:r>
          </a:p>
          <a:p>
            <a:r>
              <a:rPr lang="en-GB" noProof="0" dirty="0"/>
              <a:t>Title 2 Arial corps 12</a:t>
            </a:r>
          </a:p>
          <a:p>
            <a:r>
              <a:rPr lang="en-GB" noProof="0" dirty="0"/>
              <a:t>Title 2 Arial corps 12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5426410" y="1286783"/>
            <a:ext cx="3492000" cy="553998"/>
          </a:xfrm>
        </p:spPr>
        <p:txBody>
          <a:bodyPr anchor="b" anchorCtr="0"/>
          <a:lstStyle>
            <a:lvl1pPr algn="l">
              <a:defRPr sz="1800" b="1" cap="all">
                <a:solidFill>
                  <a:srgbClr val="96BF0D"/>
                </a:solidFill>
              </a:defRPr>
            </a:lvl1pPr>
          </a:lstStyle>
          <a:p>
            <a:r>
              <a:rPr lang="en-GB" noProof="0" dirty="0"/>
              <a:t>Title LEVEL 1 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bold corps 18</a:t>
            </a:r>
          </a:p>
        </p:txBody>
      </p:sp>
      <p:grpSp>
        <p:nvGrpSpPr>
          <p:cNvPr id="21" name="Groupe 20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22" name="Image 21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e 6"/>
          <p:cNvGrpSpPr/>
          <p:nvPr userDrawn="1"/>
        </p:nvGrpSpPr>
        <p:grpSpPr>
          <a:xfrm>
            <a:off x="-3288093" y="648154"/>
            <a:ext cx="3062503" cy="3082895"/>
            <a:chOff x="-3288093" y="648154"/>
            <a:chExt cx="3062503" cy="3082895"/>
          </a:xfrm>
        </p:grpSpPr>
        <p:sp>
          <p:nvSpPr>
            <p:cNvPr id="15" name="ZoneTexte 14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GB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18" name="Connecteur droit 17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706781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25035"/>
            <a:ext cx="8074189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en-GB" noProof="0" smtClean="0">
                <a:solidFill>
                  <a:srgbClr val="575756"/>
                </a:solidFill>
              </a:rPr>
              <a:pPr/>
              <a:t>‹#›</a:t>
            </a:fld>
            <a:r>
              <a:rPr lang="en-GB" noProof="0" dirty="0">
                <a:solidFill>
                  <a:srgbClr val="575756"/>
                </a:solidFill>
              </a:rPr>
              <a:t> /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GB" sz="900" b="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33" name="Image 32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3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790430" y="1116205"/>
            <a:ext cx="8075758" cy="3276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947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visuel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25035"/>
            <a:ext cx="8074189" cy="276999"/>
          </a:xfrm>
        </p:spPr>
        <p:txBody>
          <a:bodyPr/>
          <a:lstStyle>
            <a:lvl1pPr>
              <a:tabLst>
                <a:tab pos="3406775" algn="l"/>
              </a:tabLst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6"/>
          </p:nvPr>
        </p:nvSpPr>
        <p:spPr>
          <a:xfrm>
            <a:off x="0" y="1130591"/>
            <a:ext cx="9144000" cy="1825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rgbClr val="96BF0D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791922" y="3090599"/>
            <a:ext cx="8074266" cy="15478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12" name="Image 11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e 20"/>
          <p:cNvGrpSpPr/>
          <p:nvPr userDrawn="1"/>
        </p:nvGrpSpPr>
        <p:grpSpPr>
          <a:xfrm>
            <a:off x="-3288093" y="467179"/>
            <a:ext cx="3062503" cy="3082895"/>
            <a:chOff x="-3288093" y="648154"/>
            <a:chExt cx="3062503" cy="3082895"/>
          </a:xfrm>
        </p:grpSpPr>
        <p:sp>
          <p:nvSpPr>
            <p:cNvPr id="22" name="ZoneTexte 21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GB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23" name="Groupe 22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25" name="Connecteur droit 24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812558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2E7CA-940C-4B6E-9E73-0245BA95FC91}" type="slidenum">
              <a:rPr lang="fr-FR" smtClean="0"/>
              <a:pPr/>
              <a:t>‹#›</a:t>
            </a:fld>
            <a:r>
              <a:rPr lang="fr-FR" dirty="0"/>
              <a:t> /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0" y="1818000"/>
            <a:ext cx="9144000" cy="1609200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lnSpc>
                <a:spcPct val="120000"/>
              </a:lnSpc>
              <a:defRPr sz="17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Edit the title </a:t>
            </a:r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8138" y="4415416"/>
            <a:ext cx="975441" cy="72887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1811" y="4709187"/>
            <a:ext cx="763156" cy="24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9" name="Groupe 28"/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0" name="Connecteur droit 29"/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ZoneTexte 31"/>
          <p:cNvSpPr txBox="1"/>
          <p:nvPr userDrawn="1"/>
        </p:nvSpPr>
        <p:spPr>
          <a:xfrm>
            <a:off x="-2983114" y="2241059"/>
            <a:ext cx="2608963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or texture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insert the picture in 16:9 format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e 32"/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4" name="Image 3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6" name="Groupe 35"/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8" name="Groupe 37"/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9" name="Rectangle 38"/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Rectangle 39"/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44835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"/>
          <p:cNvSpPr>
            <a:spLocks noGrp="1"/>
          </p:cNvSpPr>
          <p:nvPr>
            <p:ph type="pic" sz="quarter" idx="15"/>
          </p:nvPr>
        </p:nvSpPr>
        <p:spPr>
          <a:xfrm>
            <a:off x="796593" y="1036638"/>
            <a:ext cx="2414588" cy="287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rgbClr val="96BF0D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pour une image  3"/>
          <p:cNvSpPr>
            <a:spLocks noGrp="1"/>
          </p:cNvSpPr>
          <p:nvPr>
            <p:ph type="pic" sz="quarter" idx="16"/>
          </p:nvPr>
        </p:nvSpPr>
        <p:spPr>
          <a:xfrm>
            <a:off x="3440297" y="1036638"/>
            <a:ext cx="2414588" cy="287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rgbClr val="96BF0D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pour une image  3"/>
          <p:cNvSpPr>
            <a:spLocks noGrp="1"/>
          </p:cNvSpPr>
          <p:nvPr>
            <p:ph type="pic" sz="quarter" idx="17"/>
          </p:nvPr>
        </p:nvSpPr>
        <p:spPr>
          <a:xfrm>
            <a:off x="6084000" y="1036639"/>
            <a:ext cx="2414588" cy="2874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rgbClr val="96BF0D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30" y="1"/>
            <a:ext cx="463093" cy="478631"/>
          </a:xfrm>
          <a:prstGeom prst="rect">
            <a:avLst/>
          </a:prstGeom>
        </p:spPr>
      </p:pic>
      <p:sp>
        <p:nvSpPr>
          <p:cNvPr id="16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23" name="Image 22"/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791998" y="2867600"/>
            <a:ext cx="2418931" cy="1044001"/>
          </a:xfrm>
          <a:solidFill>
            <a:schemeClr val="accent6">
              <a:alpha val="80000"/>
            </a:schemeClr>
          </a:solidFill>
        </p:spPr>
        <p:txBody>
          <a:bodyPr lIns="144000" tIns="144000" rIns="72000" bIns="0"/>
          <a:lstStyle>
            <a:lvl1pPr>
              <a:defRPr sz="1200">
                <a:solidFill>
                  <a:schemeClr val="bg1"/>
                </a:solidFill>
              </a:defRPr>
            </a:lvl1pPr>
            <a:lvl2pPr marL="230400" indent="-136800">
              <a:buFont typeface="Wingdings" panose="05000000000000000000" pitchFamily="2" charset="2"/>
              <a:buChar char="v"/>
              <a:defRPr sz="1000">
                <a:solidFill>
                  <a:schemeClr val="bg1"/>
                </a:solidFill>
              </a:defRPr>
            </a:lvl2pPr>
            <a:lvl3pPr marL="327600" indent="-97200">
              <a:spcBef>
                <a:spcPts val="600"/>
              </a:spcBef>
              <a:buFont typeface="Arial" panose="020B0604020202020204" pitchFamily="34" charset="0"/>
              <a:buChar char="◦"/>
              <a:defRPr sz="1000">
                <a:solidFill>
                  <a:schemeClr val="bg1"/>
                </a:solidFill>
              </a:defRPr>
            </a:lvl3pPr>
            <a:lvl4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4pPr>
            <a:lvl5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</p:txBody>
      </p:sp>
      <p:sp>
        <p:nvSpPr>
          <p:cNvPr id="29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3435954" y="2867600"/>
            <a:ext cx="2418931" cy="1044001"/>
          </a:xfrm>
          <a:solidFill>
            <a:schemeClr val="accent6">
              <a:alpha val="80000"/>
            </a:schemeClr>
          </a:solidFill>
        </p:spPr>
        <p:txBody>
          <a:bodyPr lIns="144000" tIns="144000" rIns="72000" bIns="0"/>
          <a:lstStyle>
            <a:lvl1pPr>
              <a:defRPr sz="1200">
                <a:solidFill>
                  <a:schemeClr val="bg1"/>
                </a:solidFill>
              </a:defRPr>
            </a:lvl1pPr>
            <a:lvl2pPr marL="230400" indent="-136800">
              <a:buFont typeface="Wingdings" panose="05000000000000000000" pitchFamily="2" charset="2"/>
              <a:buChar char="v"/>
              <a:defRPr sz="1000">
                <a:solidFill>
                  <a:schemeClr val="bg1"/>
                </a:solidFill>
              </a:defRPr>
            </a:lvl2pPr>
            <a:lvl3pPr marL="327600" indent="-97200">
              <a:spcBef>
                <a:spcPts val="600"/>
              </a:spcBef>
              <a:buFont typeface="Arial" panose="020B0604020202020204" pitchFamily="34" charset="0"/>
              <a:buChar char="◦"/>
              <a:defRPr sz="1000">
                <a:solidFill>
                  <a:schemeClr val="bg1"/>
                </a:solidFill>
              </a:defRPr>
            </a:lvl3pPr>
            <a:lvl4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4pPr>
            <a:lvl5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24" hasCustomPrompt="1"/>
          </p:nvPr>
        </p:nvSpPr>
        <p:spPr>
          <a:xfrm>
            <a:off x="6081828" y="2867600"/>
            <a:ext cx="2418931" cy="1044001"/>
          </a:xfrm>
          <a:solidFill>
            <a:schemeClr val="accent6">
              <a:alpha val="80000"/>
            </a:schemeClr>
          </a:solidFill>
        </p:spPr>
        <p:txBody>
          <a:bodyPr lIns="144000" tIns="144000" rIns="72000" bIns="0"/>
          <a:lstStyle>
            <a:lvl1pPr>
              <a:defRPr sz="1200">
                <a:solidFill>
                  <a:schemeClr val="bg1"/>
                </a:solidFill>
              </a:defRPr>
            </a:lvl1pPr>
            <a:lvl2pPr marL="230400" indent="-136800">
              <a:buFont typeface="Wingdings" panose="05000000000000000000" pitchFamily="2" charset="2"/>
              <a:buChar char="v"/>
              <a:defRPr sz="1000">
                <a:solidFill>
                  <a:schemeClr val="bg1"/>
                </a:solidFill>
              </a:defRPr>
            </a:lvl2pPr>
            <a:lvl3pPr marL="327600" indent="-97200">
              <a:spcBef>
                <a:spcPts val="600"/>
              </a:spcBef>
              <a:buFont typeface="Arial" panose="020B0604020202020204" pitchFamily="34" charset="0"/>
              <a:buChar char="◦"/>
              <a:defRPr sz="1000">
                <a:solidFill>
                  <a:schemeClr val="bg1"/>
                </a:solidFill>
              </a:defRPr>
            </a:lvl3pPr>
            <a:lvl4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4pPr>
            <a:lvl5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</p:txBody>
      </p:sp>
      <p:grpSp>
        <p:nvGrpSpPr>
          <p:cNvPr id="33" name="Groupe 32"/>
          <p:cNvGrpSpPr/>
          <p:nvPr userDrawn="1"/>
        </p:nvGrpSpPr>
        <p:grpSpPr>
          <a:xfrm>
            <a:off x="-3288093" y="486229"/>
            <a:ext cx="3062503" cy="3082895"/>
            <a:chOff x="-3288093" y="648154"/>
            <a:chExt cx="3062503" cy="3082895"/>
          </a:xfrm>
        </p:grpSpPr>
        <p:sp>
          <p:nvSpPr>
            <p:cNvPr id="34" name="ZoneTexte 33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GB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35" name="Groupe 34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37" name="Connecteur droit 36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Image 3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879662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visuel 1 ti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2000" y="225035"/>
            <a:ext cx="524516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25" name="Espace réservé pour une image  24"/>
          <p:cNvSpPr>
            <a:spLocks noGrp="1"/>
          </p:cNvSpPr>
          <p:nvPr>
            <p:ph type="pic" sz="quarter" idx="19"/>
          </p:nvPr>
        </p:nvSpPr>
        <p:spPr>
          <a:xfrm>
            <a:off x="6038850" y="1418"/>
            <a:ext cx="3105149" cy="5142873"/>
          </a:xfrm>
          <a:custGeom>
            <a:avLst/>
            <a:gdLst>
              <a:gd name="connsiteX0" fmla="*/ 0 w 3120037"/>
              <a:gd name="connsiteY0" fmla="*/ 0 h 5141289"/>
              <a:gd name="connsiteX1" fmla="*/ 3112935 w 3120037"/>
              <a:gd name="connsiteY1" fmla="*/ 0 h 5141289"/>
              <a:gd name="connsiteX2" fmla="*/ 3120037 w 3120037"/>
              <a:gd name="connsiteY2" fmla="*/ 5141289 h 5141289"/>
              <a:gd name="connsiteX3" fmla="*/ 2867874 w 3120037"/>
              <a:gd name="connsiteY3" fmla="*/ 5141289 h 5141289"/>
              <a:gd name="connsiteX4" fmla="*/ 2868174 w 3120037"/>
              <a:gd name="connsiteY4" fmla="*/ 5074304 h 5141289"/>
              <a:gd name="connsiteX5" fmla="*/ 2871752 w 3120037"/>
              <a:gd name="connsiteY5" fmla="*/ 4186713 h 5141289"/>
              <a:gd name="connsiteX6" fmla="*/ 2818295 w 3120037"/>
              <a:gd name="connsiteY6" fmla="*/ 4093573 h 5141289"/>
              <a:gd name="connsiteX7" fmla="*/ 2781882 w 3120037"/>
              <a:gd name="connsiteY7" fmla="*/ 4097357 h 5141289"/>
              <a:gd name="connsiteX8" fmla="*/ 1560593 w 3120037"/>
              <a:gd name="connsiteY8" fmla="*/ 4343407 h 5141289"/>
              <a:gd name="connsiteX9" fmla="*/ 1461887 w 3120037"/>
              <a:gd name="connsiteY9" fmla="*/ 4448142 h 5141289"/>
              <a:gd name="connsiteX10" fmla="*/ 1461886 w 3120037"/>
              <a:gd name="connsiteY10" fmla="*/ 4793854 h 5141289"/>
              <a:gd name="connsiteX11" fmla="*/ 1462447 w 3120037"/>
              <a:gd name="connsiteY11" fmla="*/ 4793853 h 5141289"/>
              <a:gd name="connsiteX12" fmla="*/ 1461887 w 3120037"/>
              <a:gd name="connsiteY12" fmla="*/ 4829034 h 5141289"/>
              <a:gd name="connsiteX13" fmla="*/ 1463247 w 3120037"/>
              <a:gd name="connsiteY13" fmla="*/ 4974489 h 5141289"/>
              <a:gd name="connsiteX14" fmla="*/ 1462836 w 3120037"/>
              <a:gd name="connsiteY14" fmla="*/ 5141289 h 5141289"/>
              <a:gd name="connsiteX15" fmla="*/ 0 w 3120037"/>
              <a:gd name="connsiteY15" fmla="*/ 5141289 h 5141289"/>
              <a:gd name="connsiteX0" fmla="*/ 0 w 3120037"/>
              <a:gd name="connsiteY0" fmla="*/ 0 h 5141289"/>
              <a:gd name="connsiteX1" fmla="*/ 3112935 w 3120037"/>
              <a:gd name="connsiteY1" fmla="*/ 0 h 5141289"/>
              <a:gd name="connsiteX2" fmla="*/ 3120037 w 3120037"/>
              <a:gd name="connsiteY2" fmla="*/ 5141289 h 5141289"/>
              <a:gd name="connsiteX3" fmla="*/ 2867874 w 3120037"/>
              <a:gd name="connsiteY3" fmla="*/ 5141289 h 5141289"/>
              <a:gd name="connsiteX4" fmla="*/ 2871752 w 3120037"/>
              <a:gd name="connsiteY4" fmla="*/ 4186713 h 5141289"/>
              <a:gd name="connsiteX5" fmla="*/ 2818295 w 3120037"/>
              <a:gd name="connsiteY5" fmla="*/ 4093573 h 5141289"/>
              <a:gd name="connsiteX6" fmla="*/ 2781882 w 3120037"/>
              <a:gd name="connsiteY6" fmla="*/ 4097357 h 5141289"/>
              <a:gd name="connsiteX7" fmla="*/ 1560593 w 3120037"/>
              <a:gd name="connsiteY7" fmla="*/ 4343407 h 5141289"/>
              <a:gd name="connsiteX8" fmla="*/ 1461887 w 3120037"/>
              <a:gd name="connsiteY8" fmla="*/ 4448142 h 5141289"/>
              <a:gd name="connsiteX9" fmla="*/ 1461886 w 3120037"/>
              <a:gd name="connsiteY9" fmla="*/ 4793854 h 5141289"/>
              <a:gd name="connsiteX10" fmla="*/ 1462447 w 3120037"/>
              <a:gd name="connsiteY10" fmla="*/ 4793853 h 5141289"/>
              <a:gd name="connsiteX11" fmla="*/ 1461887 w 3120037"/>
              <a:gd name="connsiteY11" fmla="*/ 4829034 h 5141289"/>
              <a:gd name="connsiteX12" fmla="*/ 1463247 w 3120037"/>
              <a:gd name="connsiteY12" fmla="*/ 4974489 h 5141289"/>
              <a:gd name="connsiteX13" fmla="*/ 1462836 w 3120037"/>
              <a:gd name="connsiteY13" fmla="*/ 5141289 h 5141289"/>
              <a:gd name="connsiteX14" fmla="*/ 0 w 3120037"/>
              <a:gd name="connsiteY14" fmla="*/ 5141289 h 5141289"/>
              <a:gd name="connsiteX15" fmla="*/ 0 w 3120037"/>
              <a:gd name="connsiteY15" fmla="*/ 0 h 5141289"/>
              <a:gd name="connsiteX0" fmla="*/ 0 w 3201491"/>
              <a:gd name="connsiteY0" fmla="*/ 0 h 5141289"/>
              <a:gd name="connsiteX1" fmla="*/ 3112935 w 3201491"/>
              <a:gd name="connsiteY1" fmla="*/ 0 h 5141289"/>
              <a:gd name="connsiteX2" fmla="*/ 3201491 w 3201491"/>
              <a:gd name="connsiteY2" fmla="*/ 5141289 h 5141289"/>
              <a:gd name="connsiteX3" fmla="*/ 2867874 w 3201491"/>
              <a:gd name="connsiteY3" fmla="*/ 5141289 h 5141289"/>
              <a:gd name="connsiteX4" fmla="*/ 2871752 w 3201491"/>
              <a:gd name="connsiteY4" fmla="*/ 4186713 h 5141289"/>
              <a:gd name="connsiteX5" fmla="*/ 2818295 w 3201491"/>
              <a:gd name="connsiteY5" fmla="*/ 4093573 h 5141289"/>
              <a:gd name="connsiteX6" fmla="*/ 2781882 w 3201491"/>
              <a:gd name="connsiteY6" fmla="*/ 4097357 h 5141289"/>
              <a:gd name="connsiteX7" fmla="*/ 1560593 w 3201491"/>
              <a:gd name="connsiteY7" fmla="*/ 4343407 h 5141289"/>
              <a:gd name="connsiteX8" fmla="*/ 1461887 w 3201491"/>
              <a:gd name="connsiteY8" fmla="*/ 4448142 h 5141289"/>
              <a:gd name="connsiteX9" fmla="*/ 1461886 w 3201491"/>
              <a:gd name="connsiteY9" fmla="*/ 4793854 h 5141289"/>
              <a:gd name="connsiteX10" fmla="*/ 1462447 w 3201491"/>
              <a:gd name="connsiteY10" fmla="*/ 4793853 h 5141289"/>
              <a:gd name="connsiteX11" fmla="*/ 1461887 w 3201491"/>
              <a:gd name="connsiteY11" fmla="*/ 4829034 h 5141289"/>
              <a:gd name="connsiteX12" fmla="*/ 1463247 w 3201491"/>
              <a:gd name="connsiteY12" fmla="*/ 4974489 h 5141289"/>
              <a:gd name="connsiteX13" fmla="*/ 1462836 w 3201491"/>
              <a:gd name="connsiteY13" fmla="*/ 5141289 h 5141289"/>
              <a:gd name="connsiteX14" fmla="*/ 0 w 3201491"/>
              <a:gd name="connsiteY14" fmla="*/ 5141289 h 5141289"/>
              <a:gd name="connsiteX15" fmla="*/ 0 w 3201491"/>
              <a:gd name="connsiteY15" fmla="*/ 0 h 5141289"/>
              <a:gd name="connsiteX0" fmla="*/ 0 w 3201491"/>
              <a:gd name="connsiteY0" fmla="*/ 2564028 h 7705317"/>
              <a:gd name="connsiteX1" fmla="*/ 3197931 w 3201491"/>
              <a:gd name="connsiteY1" fmla="*/ 0 h 7705317"/>
              <a:gd name="connsiteX2" fmla="*/ 3201491 w 3201491"/>
              <a:gd name="connsiteY2" fmla="*/ 7705317 h 7705317"/>
              <a:gd name="connsiteX3" fmla="*/ 2867874 w 3201491"/>
              <a:gd name="connsiteY3" fmla="*/ 7705317 h 7705317"/>
              <a:gd name="connsiteX4" fmla="*/ 2871752 w 3201491"/>
              <a:gd name="connsiteY4" fmla="*/ 6750741 h 7705317"/>
              <a:gd name="connsiteX5" fmla="*/ 2818295 w 3201491"/>
              <a:gd name="connsiteY5" fmla="*/ 6657601 h 7705317"/>
              <a:gd name="connsiteX6" fmla="*/ 2781882 w 3201491"/>
              <a:gd name="connsiteY6" fmla="*/ 6661385 h 7705317"/>
              <a:gd name="connsiteX7" fmla="*/ 1560593 w 3201491"/>
              <a:gd name="connsiteY7" fmla="*/ 6907435 h 7705317"/>
              <a:gd name="connsiteX8" fmla="*/ 1461887 w 3201491"/>
              <a:gd name="connsiteY8" fmla="*/ 7012170 h 7705317"/>
              <a:gd name="connsiteX9" fmla="*/ 1461886 w 3201491"/>
              <a:gd name="connsiteY9" fmla="*/ 7357882 h 7705317"/>
              <a:gd name="connsiteX10" fmla="*/ 1462447 w 3201491"/>
              <a:gd name="connsiteY10" fmla="*/ 7357881 h 7705317"/>
              <a:gd name="connsiteX11" fmla="*/ 1461887 w 3201491"/>
              <a:gd name="connsiteY11" fmla="*/ 7393062 h 7705317"/>
              <a:gd name="connsiteX12" fmla="*/ 1463247 w 3201491"/>
              <a:gd name="connsiteY12" fmla="*/ 7538517 h 7705317"/>
              <a:gd name="connsiteX13" fmla="*/ 1462836 w 3201491"/>
              <a:gd name="connsiteY13" fmla="*/ 7705317 h 7705317"/>
              <a:gd name="connsiteX14" fmla="*/ 0 w 3201491"/>
              <a:gd name="connsiteY14" fmla="*/ 7705317 h 7705317"/>
              <a:gd name="connsiteX15" fmla="*/ 0 w 3201491"/>
              <a:gd name="connsiteY15" fmla="*/ 2564028 h 7705317"/>
              <a:gd name="connsiteX0" fmla="*/ 1331594 w 4533085"/>
              <a:gd name="connsiteY0" fmla="*/ 2564028 h 7705317"/>
              <a:gd name="connsiteX1" fmla="*/ 4529525 w 4533085"/>
              <a:gd name="connsiteY1" fmla="*/ 0 h 7705317"/>
              <a:gd name="connsiteX2" fmla="*/ 4533085 w 4533085"/>
              <a:gd name="connsiteY2" fmla="*/ 7705317 h 7705317"/>
              <a:gd name="connsiteX3" fmla="*/ 4199468 w 4533085"/>
              <a:gd name="connsiteY3" fmla="*/ 7705317 h 7705317"/>
              <a:gd name="connsiteX4" fmla="*/ 4203346 w 4533085"/>
              <a:gd name="connsiteY4" fmla="*/ 6750741 h 7705317"/>
              <a:gd name="connsiteX5" fmla="*/ 4149889 w 4533085"/>
              <a:gd name="connsiteY5" fmla="*/ 6657601 h 7705317"/>
              <a:gd name="connsiteX6" fmla="*/ 4113476 w 4533085"/>
              <a:gd name="connsiteY6" fmla="*/ 6661385 h 7705317"/>
              <a:gd name="connsiteX7" fmla="*/ 2892187 w 4533085"/>
              <a:gd name="connsiteY7" fmla="*/ 6907435 h 7705317"/>
              <a:gd name="connsiteX8" fmla="*/ 2793481 w 4533085"/>
              <a:gd name="connsiteY8" fmla="*/ 7012170 h 7705317"/>
              <a:gd name="connsiteX9" fmla="*/ 2793480 w 4533085"/>
              <a:gd name="connsiteY9" fmla="*/ 7357882 h 7705317"/>
              <a:gd name="connsiteX10" fmla="*/ 2794041 w 4533085"/>
              <a:gd name="connsiteY10" fmla="*/ 7357881 h 7705317"/>
              <a:gd name="connsiteX11" fmla="*/ 2793481 w 4533085"/>
              <a:gd name="connsiteY11" fmla="*/ 7393062 h 7705317"/>
              <a:gd name="connsiteX12" fmla="*/ 2794841 w 4533085"/>
              <a:gd name="connsiteY12" fmla="*/ 7538517 h 7705317"/>
              <a:gd name="connsiteX13" fmla="*/ 2794430 w 4533085"/>
              <a:gd name="connsiteY13" fmla="*/ 7705317 h 7705317"/>
              <a:gd name="connsiteX14" fmla="*/ 0 w 4533085"/>
              <a:gd name="connsiteY14" fmla="*/ 7705317 h 7705317"/>
              <a:gd name="connsiteX15" fmla="*/ 1331594 w 4533085"/>
              <a:gd name="connsiteY15" fmla="*/ 2564028 h 7705317"/>
              <a:gd name="connsiteX0" fmla="*/ 0 w 4618080"/>
              <a:gd name="connsiteY0" fmla="*/ 56664 h 7705317"/>
              <a:gd name="connsiteX1" fmla="*/ 4614520 w 4618080"/>
              <a:gd name="connsiteY1" fmla="*/ 0 h 7705317"/>
              <a:gd name="connsiteX2" fmla="*/ 4618080 w 4618080"/>
              <a:gd name="connsiteY2" fmla="*/ 7705317 h 7705317"/>
              <a:gd name="connsiteX3" fmla="*/ 4284463 w 4618080"/>
              <a:gd name="connsiteY3" fmla="*/ 7705317 h 7705317"/>
              <a:gd name="connsiteX4" fmla="*/ 4288341 w 4618080"/>
              <a:gd name="connsiteY4" fmla="*/ 6750741 h 7705317"/>
              <a:gd name="connsiteX5" fmla="*/ 4234884 w 4618080"/>
              <a:gd name="connsiteY5" fmla="*/ 6657601 h 7705317"/>
              <a:gd name="connsiteX6" fmla="*/ 4198471 w 4618080"/>
              <a:gd name="connsiteY6" fmla="*/ 6661385 h 7705317"/>
              <a:gd name="connsiteX7" fmla="*/ 2977182 w 4618080"/>
              <a:gd name="connsiteY7" fmla="*/ 6907435 h 7705317"/>
              <a:gd name="connsiteX8" fmla="*/ 2878476 w 4618080"/>
              <a:gd name="connsiteY8" fmla="*/ 7012170 h 7705317"/>
              <a:gd name="connsiteX9" fmla="*/ 2878475 w 4618080"/>
              <a:gd name="connsiteY9" fmla="*/ 7357882 h 7705317"/>
              <a:gd name="connsiteX10" fmla="*/ 2879036 w 4618080"/>
              <a:gd name="connsiteY10" fmla="*/ 7357881 h 7705317"/>
              <a:gd name="connsiteX11" fmla="*/ 2878476 w 4618080"/>
              <a:gd name="connsiteY11" fmla="*/ 7393062 h 7705317"/>
              <a:gd name="connsiteX12" fmla="*/ 2879836 w 4618080"/>
              <a:gd name="connsiteY12" fmla="*/ 7538517 h 7705317"/>
              <a:gd name="connsiteX13" fmla="*/ 2879425 w 4618080"/>
              <a:gd name="connsiteY13" fmla="*/ 7705317 h 7705317"/>
              <a:gd name="connsiteX14" fmla="*/ 84995 w 4618080"/>
              <a:gd name="connsiteY14" fmla="*/ 7705317 h 7705317"/>
              <a:gd name="connsiteX15" fmla="*/ 0 w 4618080"/>
              <a:gd name="connsiteY15" fmla="*/ 56664 h 7705317"/>
              <a:gd name="connsiteX0" fmla="*/ 0 w 4618080"/>
              <a:gd name="connsiteY0" fmla="*/ 56664 h 7705317"/>
              <a:gd name="connsiteX1" fmla="*/ 4614520 w 4618080"/>
              <a:gd name="connsiteY1" fmla="*/ 0 h 7705317"/>
              <a:gd name="connsiteX2" fmla="*/ 4618080 w 4618080"/>
              <a:gd name="connsiteY2" fmla="*/ 7705317 h 7705317"/>
              <a:gd name="connsiteX3" fmla="*/ 4284463 w 4618080"/>
              <a:gd name="connsiteY3" fmla="*/ 7705317 h 7705317"/>
              <a:gd name="connsiteX4" fmla="*/ 4288341 w 4618080"/>
              <a:gd name="connsiteY4" fmla="*/ 6750741 h 7705317"/>
              <a:gd name="connsiteX5" fmla="*/ 4234884 w 4618080"/>
              <a:gd name="connsiteY5" fmla="*/ 6657601 h 7705317"/>
              <a:gd name="connsiteX6" fmla="*/ 4198471 w 4618080"/>
              <a:gd name="connsiteY6" fmla="*/ 6661385 h 7705317"/>
              <a:gd name="connsiteX7" fmla="*/ 2977182 w 4618080"/>
              <a:gd name="connsiteY7" fmla="*/ 6907435 h 7705317"/>
              <a:gd name="connsiteX8" fmla="*/ 2878476 w 4618080"/>
              <a:gd name="connsiteY8" fmla="*/ 7012170 h 7705317"/>
              <a:gd name="connsiteX9" fmla="*/ 2878475 w 4618080"/>
              <a:gd name="connsiteY9" fmla="*/ 7357882 h 7705317"/>
              <a:gd name="connsiteX10" fmla="*/ 2879036 w 4618080"/>
              <a:gd name="connsiteY10" fmla="*/ 7357881 h 7705317"/>
              <a:gd name="connsiteX11" fmla="*/ 2878476 w 4618080"/>
              <a:gd name="connsiteY11" fmla="*/ 7393062 h 7705317"/>
              <a:gd name="connsiteX12" fmla="*/ 2879836 w 4618080"/>
              <a:gd name="connsiteY12" fmla="*/ 7538517 h 7705317"/>
              <a:gd name="connsiteX13" fmla="*/ 2879425 w 4618080"/>
              <a:gd name="connsiteY13" fmla="*/ 7705317 h 7705317"/>
              <a:gd name="connsiteX14" fmla="*/ 14166 w 4618080"/>
              <a:gd name="connsiteY14" fmla="*/ 7705317 h 7705317"/>
              <a:gd name="connsiteX15" fmla="*/ 0 w 4618080"/>
              <a:gd name="connsiteY15" fmla="*/ 56664 h 7705317"/>
              <a:gd name="connsiteX0" fmla="*/ 0 w 4618080"/>
              <a:gd name="connsiteY0" fmla="*/ 0 h 7648653"/>
              <a:gd name="connsiteX1" fmla="*/ 4614520 w 4618080"/>
              <a:gd name="connsiteY1" fmla="*/ 14165 h 7648653"/>
              <a:gd name="connsiteX2" fmla="*/ 4618080 w 4618080"/>
              <a:gd name="connsiteY2" fmla="*/ 7648653 h 7648653"/>
              <a:gd name="connsiteX3" fmla="*/ 4284463 w 4618080"/>
              <a:gd name="connsiteY3" fmla="*/ 7648653 h 7648653"/>
              <a:gd name="connsiteX4" fmla="*/ 4288341 w 4618080"/>
              <a:gd name="connsiteY4" fmla="*/ 6694077 h 7648653"/>
              <a:gd name="connsiteX5" fmla="*/ 4234884 w 4618080"/>
              <a:gd name="connsiteY5" fmla="*/ 6600937 h 7648653"/>
              <a:gd name="connsiteX6" fmla="*/ 4198471 w 4618080"/>
              <a:gd name="connsiteY6" fmla="*/ 6604721 h 7648653"/>
              <a:gd name="connsiteX7" fmla="*/ 2977182 w 4618080"/>
              <a:gd name="connsiteY7" fmla="*/ 6850771 h 7648653"/>
              <a:gd name="connsiteX8" fmla="*/ 2878476 w 4618080"/>
              <a:gd name="connsiteY8" fmla="*/ 6955506 h 7648653"/>
              <a:gd name="connsiteX9" fmla="*/ 2878475 w 4618080"/>
              <a:gd name="connsiteY9" fmla="*/ 7301218 h 7648653"/>
              <a:gd name="connsiteX10" fmla="*/ 2879036 w 4618080"/>
              <a:gd name="connsiteY10" fmla="*/ 7301217 h 7648653"/>
              <a:gd name="connsiteX11" fmla="*/ 2878476 w 4618080"/>
              <a:gd name="connsiteY11" fmla="*/ 7336398 h 7648653"/>
              <a:gd name="connsiteX12" fmla="*/ 2879836 w 4618080"/>
              <a:gd name="connsiteY12" fmla="*/ 7481853 h 7648653"/>
              <a:gd name="connsiteX13" fmla="*/ 2879425 w 4618080"/>
              <a:gd name="connsiteY13" fmla="*/ 7648653 h 7648653"/>
              <a:gd name="connsiteX14" fmla="*/ 14166 w 4618080"/>
              <a:gd name="connsiteY14" fmla="*/ 7648653 h 7648653"/>
              <a:gd name="connsiteX15" fmla="*/ 0 w 4618080"/>
              <a:gd name="connsiteY15" fmla="*/ 0 h 7648653"/>
              <a:gd name="connsiteX0" fmla="*/ 0 w 4618080"/>
              <a:gd name="connsiteY0" fmla="*/ 0 h 7648653"/>
              <a:gd name="connsiteX1" fmla="*/ 4095103 w 4618080"/>
              <a:gd name="connsiteY1" fmla="*/ 618576 h 7648653"/>
              <a:gd name="connsiteX2" fmla="*/ 4618080 w 4618080"/>
              <a:gd name="connsiteY2" fmla="*/ 7648653 h 7648653"/>
              <a:gd name="connsiteX3" fmla="*/ 4284463 w 4618080"/>
              <a:gd name="connsiteY3" fmla="*/ 7648653 h 7648653"/>
              <a:gd name="connsiteX4" fmla="*/ 4288341 w 4618080"/>
              <a:gd name="connsiteY4" fmla="*/ 6694077 h 7648653"/>
              <a:gd name="connsiteX5" fmla="*/ 4234884 w 4618080"/>
              <a:gd name="connsiteY5" fmla="*/ 6600937 h 7648653"/>
              <a:gd name="connsiteX6" fmla="*/ 4198471 w 4618080"/>
              <a:gd name="connsiteY6" fmla="*/ 6604721 h 7648653"/>
              <a:gd name="connsiteX7" fmla="*/ 2977182 w 4618080"/>
              <a:gd name="connsiteY7" fmla="*/ 6850771 h 7648653"/>
              <a:gd name="connsiteX8" fmla="*/ 2878476 w 4618080"/>
              <a:gd name="connsiteY8" fmla="*/ 6955506 h 7648653"/>
              <a:gd name="connsiteX9" fmla="*/ 2878475 w 4618080"/>
              <a:gd name="connsiteY9" fmla="*/ 7301218 h 7648653"/>
              <a:gd name="connsiteX10" fmla="*/ 2879036 w 4618080"/>
              <a:gd name="connsiteY10" fmla="*/ 7301217 h 7648653"/>
              <a:gd name="connsiteX11" fmla="*/ 2878476 w 4618080"/>
              <a:gd name="connsiteY11" fmla="*/ 7336398 h 7648653"/>
              <a:gd name="connsiteX12" fmla="*/ 2879836 w 4618080"/>
              <a:gd name="connsiteY12" fmla="*/ 7481853 h 7648653"/>
              <a:gd name="connsiteX13" fmla="*/ 2879425 w 4618080"/>
              <a:gd name="connsiteY13" fmla="*/ 7648653 h 7648653"/>
              <a:gd name="connsiteX14" fmla="*/ 14166 w 4618080"/>
              <a:gd name="connsiteY14" fmla="*/ 7648653 h 7648653"/>
              <a:gd name="connsiteX15" fmla="*/ 0 w 4618080"/>
              <a:gd name="connsiteY15" fmla="*/ 0 h 7648653"/>
              <a:gd name="connsiteX0" fmla="*/ 0 w 4618080"/>
              <a:gd name="connsiteY0" fmla="*/ 0 h 7648653"/>
              <a:gd name="connsiteX1" fmla="*/ 4605076 w 4618080"/>
              <a:gd name="connsiteY1" fmla="*/ 4720 h 7648653"/>
              <a:gd name="connsiteX2" fmla="*/ 4618080 w 4618080"/>
              <a:gd name="connsiteY2" fmla="*/ 7648653 h 7648653"/>
              <a:gd name="connsiteX3" fmla="*/ 4284463 w 4618080"/>
              <a:gd name="connsiteY3" fmla="*/ 7648653 h 7648653"/>
              <a:gd name="connsiteX4" fmla="*/ 4288341 w 4618080"/>
              <a:gd name="connsiteY4" fmla="*/ 6694077 h 7648653"/>
              <a:gd name="connsiteX5" fmla="*/ 4234884 w 4618080"/>
              <a:gd name="connsiteY5" fmla="*/ 6600937 h 7648653"/>
              <a:gd name="connsiteX6" fmla="*/ 4198471 w 4618080"/>
              <a:gd name="connsiteY6" fmla="*/ 6604721 h 7648653"/>
              <a:gd name="connsiteX7" fmla="*/ 2977182 w 4618080"/>
              <a:gd name="connsiteY7" fmla="*/ 6850771 h 7648653"/>
              <a:gd name="connsiteX8" fmla="*/ 2878476 w 4618080"/>
              <a:gd name="connsiteY8" fmla="*/ 6955506 h 7648653"/>
              <a:gd name="connsiteX9" fmla="*/ 2878475 w 4618080"/>
              <a:gd name="connsiteY9" fmla="*/ 7301218 h 7648653"/>
              <a:gd name="connsiteX10" fmla="*/ 2879036 w 4618080"/>
              <a:gd name="connsiteY10" fmla="*/ 7301217 h 7648653"/>
              <a:gd name="connsiteX11" fmla="*/ 2878476 w 4618080"/>
              <a:gd name="connsiteY11" fmla="*/ 7336398 h 7648653"/>
              <a:gd name="connsiteX12" fmla="*/ 2879836 w 4618080"/>
              <a:gd name="connsiteY12" fmla="*/ 7481853 h 7648653"/>
              <a:gd name="connsiteX13" fmla="*/ 2879425 w 4618080"/>
              <a:gd name="connsiteY13" fmla="*/ 7648653 h 7648653"/>
              <a:gd name="connsiteX14" fmla="*/ 14166 w 4618080"/>
              <a:gd name="connsiteY14" fmla="*/ 7648653 h 7648653"/>
              <a:gd name="connsiteX15" fmla="*/ 0 w 4618080"/>
              <a:gd name="connsiteY15" fmla="*/ 0 h 76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18080" h="7648653">
                <a:moveTo>
                  <a:pt x="0" y="0"/>
                </a:moveTo>
                <a:lnTo>
                  <a:pt x="4605076" y="4720"/>
                </a:lnTo>
                <a:cubicBezTo>
                  <a:pt x="4607443" y="1718483"/>
                  <a:pt x="4615713" y="5934890"/>
                  <a:pt x="4618080" y="7648653"/>
                </a:cubicBezTo>
                <a:lnTo>
                  <a:pt x="4284463" y="7648653"/>
                </a:lnTo>
                <a:cubicBezTo>
                  <a:pt x="4285756" y="7330461"/>
                  <a:pt x="4287048" y="7012269"/>
                  <a:pt x="4288341" y="6694077"/>
                </a:cubicBezTo>
                <a:cubicBezTo>
                  <a:pt x="4284475" y="6679472"/>
                  <a:pt x="4305853" y="6603510"/>
                  <a:pt x="4234884" y="6600937"/>
                </a:cubicBezTo>
                <a:cubicBezTo>
                  <a:pt x="4224745" y="6600570"/>
                  <a:pt x="4212722" y="6601700"/>
                  <a:pt x="4198471" y="6604721"/>
                </a:cubicBezTo>
                <a:cubicBezTo>
                  <a:pt x="3543176" y="6734337"/>
                  <a:pt x="3484443" y="6738730"/>
                  <a:pt x="2977182" y="6850771"/>
                </a:cubicBezTo>
                <a:cubicBezTo>
                  <a:pt x="2902949" y="6866149"/>
                  <a:pt x="2876267" y="6870713"/>
                  <a:pt x="2878476" y="6955506"/>
                </a:cubicBezTo>
                <a:cubicBezTo>
                  <a:pt x="2880686" y="7040300"/>
                  <a:pt x="2879949" y="7185248"/>
                  <a:pt x="2878475" y="7301218"/>
                </a:cubicBezTo>
                <a:lnTo>
                  <a:pt x="2879036" y="7301217"/>
                </a:lnTo>
                <a:cubicBezTo>
                  <a:pt x="2878850" y="7312944"/>
                  <a:pt x="2878663" y="7324671"/>
                  <a:pt x="2878476" y="7336398"/>
                </a:cubicBezTo>
                <a:cubicBezTo>
                  <a:pt x="2879305" y="7376246"/>
                  <a:pt x="2879720" y="7426694"/>
                  <a:pt x="2879836" y="7481853"/>
                </a:cubicBezTo>
                <a:lnTo>
                  <a:pt x="2879425" y="7648653"/>
                </a:lnTo>
                <a:lnTo>
                  <a:pt x="14166" y="7648653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 b="0" cap="none" baseline="0"/>
            </a:lvl1pPr>
          </a:lstStyle>
          <a:p>
            <a:endParaRPr lang="fr-FR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524516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4" hasCustomPrompt="1"/>
          </p:nvPr>
        </p:nvSpPr>
        <p:spPr>
          <a:xfrm>
            <a:off x="804696" y="1142999"/>
            <a:ext cx="5232461" cy="30591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1811" y="4709187"/>
            <a:ext cx="763156" cy="24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 userDrawn="1"/>
        </p:nvSpPr>
        <p:spPr>
          <a:xfrm>
            <a:off x="9534310" y="1281746"/>
            <a:ext cx="2952328" cy="30828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an image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sz="900" b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 in the </a:t>
            </a:r>
            <a:r>
              <a:rPr lang="en-GB" sz="900" b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your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GB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GB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</a:p>
        </p:txBody>
      </p:sp>
      <p:grpSp>
        <p:nvGrpSpPr>
          <p:cNvPr id="24" name="Groupe 23"/>
          <p:cNvGrpSpPr/>
          <p:nvPr userDrawn="1"/>
        </p:nvGrpSpPr>
        <p:grpSpPr>
          <a:xfrm flipH="1">
            <a:off x="9302033" y="1342252"/>
            <a:ext cx="144016" cy="2903220"/>
            <a:chOff x="-252536" y="-475622"/>
            <a:chExt cx="144016" cy="2903220"/>
          </a:xfrm>
        </p:grpSpPr>
        <p:cxnSp>
          <p:nvCxnSpPr>
            <p:cNvPr id="27" name="Connecteur droit 26"/>
            <p:cNvCxnSpPr/>
            <p:nvPr userDrawn="1"/>
          </p:nvCxnSpPr>
          <p:spPr>
            <a:xfrm rot="10800000" flipH="1" flipV="1">
              <a:off x="-252536" y="-475622"/>
              <a:ext cx="0" cy="290322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 userDrawn="1"/>
          </p:nvCxnSpPr>
          <p:spPr>
            <a:xfrm flipH="1">
              <a:off x="-252536" y="91192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338" y="2073733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163529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visuel 1/3 et aplat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730400"/>
            <a:ext cx="9144000" cy="4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25035"/>
            <a:ext cx="8074189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5"/>
          </p:nvPr>
        </p:nvSpPr>
        <p:spPr>
          <a:xfrm>
            <a:off x="0" y="1170000"/>
            <a:ext cx="3708400" cy="3543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rgbClr val="96BF0D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9" hasCustomPrompt="1"/>
          </p:nvPr>
        </p:nvSpPr>
        <p:spPr>
          <a:xfrm>
            <a:off x="3942000" y="1500012"/>
            <a:ext cx="4924188" cy="2349612"/>
          </a:xfr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2pPr>
            <a:lvl3pPr marL="357188" marR="0" indent="-357188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>
                <a:solidFill>
                  <a:schemeClr val="bg1"/>
                </a:solidFill>
              </a:defRPr>
            </a:lvl3pPr>
            <a:lvl4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9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9pPr>
          </a:lstStyle>
          <a:p>
            <a:pPr marL="0" marR="0" lvl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6BF0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1</a:t>
            </a:r>
          </a:p>
          <a:p>
            <a:pPr marL="0" marR="0" lvl="1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2</a:t>
            </a:r>
          </a:p>
          <a:p>
            <a:pPr marL="357188" marR="0" lvl="2" indent="-357188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3</a:t>
            </a:r>
          </a:p>
          <a:p>
            <a:pPr marL="360000" marR="0" lvl="3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4</a:t>
            </a:r>
          </a:p>
          <a:p>
            <a:pPr marL="360000" marR="0" lvl="8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4</a:t>
            </a:r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16" name="Image 15"/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Groupe 22"/>
          <p:cNvGrpSpPr/>
          <p:nvPr userDrawn="1"/>
        </p:nvGrpSpPr>
        <p:grpSpPr>
          <a:xfrm>
            <a:off x="-3288093" y="1281746"/>
            <a:ext cx="3062503" cy="3082895"/>
            <a:chOff x="-3288093" y="648154"/>
            <a:chExt cx="3062503" cy="3082895"/>
          </a:xfrm>
        </p:grpSpPr>
        <p:sp>
          <p:nvSpPr>
            <p:cNvPr id="24" name="ZoneTexte 23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GB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25" name="Groupe 24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036233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, contenu et visuel 1 t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25035"/>
            <a:ext cx="8074189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820" y="1296701"/>
            <a:ext cx="594361" cy="594361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7957" y="1098000"/>
            <a:ext cx="1728043" cy="28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8" hasCustomPrompt="1"/>
          </p:nvPr>
        </p:nvSpPr>
        <p:spPr>
          <a:xfrm>
            <a:off x="1395413" y="1296988"/>
            <a:ext cx="593725" cy="593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 hasCustomPrompt="1"/>
          </p:nvPr>
        </p:nvSpPr>
        <p:spPr>
          <a:xfrm>
            <a:off x="827957" y="2098546"/>
            <a:ext cx="1728000" cy="18794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Aft>
                <a:spcPts val="1200"/>
              </a:spcAft>
              <a:defRPr sz="1200" b="1" baseline="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000"/>
            </a:lvl3pPr>
            <a:lvl4pPr marL="0" indent="0" algn="ctr">
              <a:spcBef>
                <a:spcPts val="0"/>
              </a:spcBef>
              <a:buNone/>
              <a:defRPr sz="1000"/>
            </a:lvl4pPr>
            <a:lvl5pPr marL="0" indent="0" algn="ctr">
              <a:spcBef>
                <a:spcPts val="0"/>
              </a:spcBef>
              <a:buNone/>
              <a:defRPr sz="1000"/>
            </a:lvl5pPr>
          </a:lstStyle>
          <a:p>
            <a:r>
              <a:rPr lang="en-GB" noProof="0" dirty="0">
                <a:solidFill>
                  <a:prstClr val="white"/>
                </a:solidFill>
              </a:rPr>
              <a:t>Level 1</a:t>
            </a:r>
          </a:p>
          <a:p>
            <a:pPr lvl="1"/>
            <a:r>
              <a:rPr lang="en-GB" noProof="0" dirty="0">
                <a:solidFill>
                  <a:prstClr val="white"/>
                </a:solidFill>
              </a:rPr>
              <a:t>Level 2</a:t>
            </a:r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674" y="1296701"/>
            <a:ext cx="594361" cy="594361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751811" y="1098000"/>
            <a:ext cx="1728043" cy="2880000"/>
          </a:xfrm>
          <a:prstGeom prst="rect">
            <a:avLst/>
          </a:prstGeom>
          <a:solidFill>
            <a:srgbClr val="96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pour une image  3"/>
          <p:cNvSpPr>
            <a:spLocks noGrp="1"/>
          </p:cNvSpPr>
          <p:nvPr>
            <p:ph type="pic" sz="quarter" idx="20" hasCustomPrompt="1"/>
          </p:nvPr>
        </p:nvSpPr>
        <p:spPr>
          <a:xfrm>
            <a:off x="3319267" y="1296988"/>
            <a:ext cx="593725" cy="593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485" y="1296701"/>
            <a:ext cx="594361" cy="594361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4675622" y="1098000"/>
            <a:ext cx="1728043" cy="28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space réservé pour une image  3"/>
          <p:cNvSpPr>
            <a:spLocks noGrp="1"/>
          </p:cNvSpPr>
          <p:nvPr>
            <p:ph type="pic" sz="quarter" idx="22" hasCustomPrompt="1"/>
          </p:nvPr>
        </p:nvSpPr>
        <p:spPr>
          <a:xfrm>
            <a:off x="5243078" y="1296988"/>
            <a:ext cx="593725" cy="593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253" y="1296701"/>
            <a:ext cx="594361" cy="594361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6599390" y="1098000"/>
            <a:ext cx="1728043" cy="2880000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space réservé pour une image  3"/>
          <p:cNvSpPr>
            <a:spLocks noGrp="1"/>
          </p:cNvSpPr>
          <p:nvPr>
            <p:ph type="pic" sz="quarter" idx="24" hasCustomPrompt="1"/>
          </p:nvPr>
        </p:nvSpPr>
        <p:spPr>
          <a:xfrm>
            <a:off x="7166846" y="1296988"/>
            <a:ext cx="593725" cy="593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37" name="Groupe 36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38" name="Image 37"/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Espace réservé du texte 7"/>
          <p:cNvSpPr>
            <a:spLocks noGrp="1"/>
          </p:cNvSpPr>
          <p:nvPr>
            <p:ph type="body" sz="quarter" idx="25" hasCustomPrompt="1"/>
          </p:nvPr>
        </p:nvSpPr>
        <p:spPr>
          <a:xfrm>
            <a:off x="2751682" y="2098546"/>
            <a:ext cx="1728000" cy="18794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Aft>
                <a:spcPts val="1200"/>
              </a:spcAft>
              <a:defRPr sz="1200" b="1" baseline="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000"/>
            </a:lvl3pPr>
            <a:lvl4pPr marL="0" indent="0" algn="ctr">
              <a:spcBef>
                <a:spcPts val="0"/>
              </a:spcBef>
              <a:buNone/>
              <a:defRPr sz="1000"/>
            </a:lvl4pPr>
            <a:lvl5pPr marL="0" indent="0" algn="ctr">
              <a:spcBef>
                <a:spcPts val="0"/>
              </a:spcBef>
              <a:buNone/>
              <a:defRPr sz="1000"/>
            </a:lvl5pPr>
          </a:lstStyle>
          <a:p>
            <a:r>
              <a:rPr lang="en-GB" noProof="0" dirty="0">
                <a:solidFill>
                  <a:prstClr val="white"/>
                </a:solidFill>
              </a:rPr>
              <a:t>Level 1</a:t>
            </a:r>
          </a:p>
          <a:p>
            <a:pPr lvl="1"/>
            <a:r>
              <a:rPr lang="en-GB" noProof="0" dirty="0">
                <a:solidFill>
                  <a:prstClr val="white"/>
                </a:solidFill>
              </a:rPr>
              <a:t>Level 2</a:t>
            </a:r>
          </a:p>
        </p:txBody>
      </p:sp>
      <p:sp>
        <p:nvSpPr>
          <p:cNvPr id="42" name="Espace réservé du texte 7"/>
          <p:cNvSpPr>
            <a:spLocks noGrp="1"/>
          </p:cNvSpPr>
          <p:nvPr>
            <p:ph type="body" sz="quarter" idx="26" hasCustomPrompt="1"/>
          </p:nvPr>
        </p:nvSpPr>
        <p:spPr>
          <a:xfrm>
            <a:off x="4675364" y="2098546"/>
            <a:ext cx="1728000" cy="18794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Aft>
                <a:spcPts val="1200"/>
              </a:spcAft>
              <a:defRPr sz="1200" b="1" baseline="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000"/>
            </a:lvl3pPr>
            <a:lvl4pPr marL="0" indent="0" algn="ctr">
              <a:spcBef>
                <a:spcPts val="0"/>
              </a:spcBef>
              <a:buNone/>
              <a:defRPr sz="1000"/>
            </a:lvl4pPr>
            <a:lvl5pPr marL="0" indent="0" algn="ctr">
              <a:spcBef>
                <a:spcPts val="0"/>
              </a:spcBef>
              <a:buNone/>
              <a:defRPr sz="1000"/>
            </a:lvl5pPr>
          </a:lstStyle>
          <a:p>
            <a:r>
              <a:rPr lang="en-GB" noProof="0" dirty="0">
                <a:solidFill>
                  <a:prstClr val="white"/>
                </a:solidFill>
              </a:rPr>
              <a:t>Level 1</a:t>
            </a:r>
          </a:p>
          <a:p>
            <a:pPr lvl="1"/>
            <a:r>
              <a:rPr lang="en-GB" noProof="0" dirty="0">
                <a:solidFill>
                  <a:prstClr val="white"/>
                </a:solidFill>
              </a:rPr>
              <a:t>Level 2</a:t>
            </a:r>
          </a:p>
        </p:txBody>
      </p:sp>
      <p:sp>
        <p:nvSpPr>
          <p:cNvPr id="43" name="Espace réservé du texte 7"/>
          <p:cNvSpPr>
            <a:spLocks noGrp="1"/>
          </p:cNvSpPr>
          <p:nvPr>
            <p:ph type="body" sz="quarter" idx="27" hasCustomPrompt="1"/>
          </p:nvPr>
        </p:nvSpPr>
        <p:spPr>
          <a:xfrm>
            <a:off x="6606936" y="2098546"/>
            <a:ext cx="1728000" cy="18794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Aft>
                <a:spcPts val="1200"/>
              </a:spcAft>
              <a:defRPr sz="1200" b="1" baseline="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000"/>
            </a:lvl3pPr>
            <a:lvl4pPr marL="0" indent="0" algn="ctr">
              <a:spcBef>
                <a:spcPts val="0"/>
              </a:spcBef>
              <a:buNone/>
              <a:defRPr sz="1000"/>
            </a:lvl4pPr>
            <a:lvl5pPr marL="0" indent="0" algn="ctr">
              <a:spcBef>
                <a:spcPts val="0"/>
              </a:spcBef>
              <a:buNone/>
              <a:defRPr sz="1000"/>
            </a:lvl5pPr>
          </a:lstStyle>
          <a:p>
            <a:r>
              <a:rPr lang="en-GB" noProof="0" dirty="0">
                <a:solidFill>
                  <a:prstClr val="white"/>
                </a:solidFill>
              </a:rPr>
              <a:t>Level 1</a:t>
            </a:r>
          </a:p>
          <a:p>
            <a:pPr lvl="1"/>
            <a:r>
              <a:rPr lang="en-GB" noProof="0" dirty="0">
                <a:solidFill>
                  <a:prstClr val="white"/>
                </a:solidFill>
              </a:rPr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33127314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25035"/>
            <a:ext cx="8074189" cy="27699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Title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3702051" y="1303200"/>
            <a:ext cx="5164137" cy="2686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rgbClr val="96BF0D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237200" y="1001233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1050" b="1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GRAPHIC TITLE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4" hasCustomPrompt="1"/>
          </p:nvPr>
        </p:nvSpPr>
        <p:spPr>
          <a:xfrm>
            <a:off x="804697" y="1303200"/>
            <a:ext cx="2897353" cy="26862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grpSp>
        <p:nvGrpSpPr>
          <p:cNvPr id="12" name="Groupe 11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14" name="Image 13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225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00" y="1036800"/>
            <a:ext cx="2414016" cy="30769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00" y="1036800"/>
            <a:ext cx="2414016" cy="30769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000" y="1036800"/>
            <a:ext cx="2414016" cy="30769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44400" y="3069756"/>
            <a:ext cx="2415600" cy="1044000"/>
          </a:xfrm>
          <a:solidFill>
            <a:srgbClr val="CD1431">
              <a:alpha val="80000"/>
            </a:srgbClr>
          </a:solidFill>
        </p:spPr>
        <p:txBody>
          <a:bodyPr lIns="215984" tIns="14399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894" indent="-88894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75" indent="-88894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3</a:t>
            </a:r>
          </a:p>
          <a:p>
            <a:pPr lvl="1"/>
            <a:r>
              <a:rPr lang="fr-FR" dirty="0"/>
              <a:t>Running </a:t>
            </a:r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3373200" y="3069756"/>
            <a:ext cx="2415600" cy="1044000"/>
          </a:xfrm>
          <a:solidFill>
            <a:schemeClr val="accent3">
              <a:alpha val="80000"/>
            </a:schemeClr>
          </a:solidFill>
        </p:spPr>
        <p:txBody>
          <a:bodyPr lIns="215984" tIns="14399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894" indent="-88894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75" indent="-88894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3</a:t>
            </a:r>
          </a:p>
          <a:p>
            <a:pPr lvl="1"/>
            <a:r>
              <a:rPr lang="fr-FR" dirty="0"/>
              <a:t>Running </a:t>
            </a:r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6102000" y="3069756"/>
            <a:ext cx="2415600" cy="1044000"/>
          </a:xfrm>
          <a:solidFill>
            <a:schemeClr val="accent5">
              <a:alpha val="80000"/>
            </a:schemeClr>
          </a:solidFill>
        </p:spPr>
        <p:txBody>
          <a:bodyPr lIns="215984" tIns="14399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894" indent="-88894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75" indent="-88894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3</a:t>
            </a:r>
          </a:p>
          <a:p>
            <a:pPr lvl="1"/>
            <a:r>
              <a:rPr lang="fr-FR" dirty="0"/>
              <a:t>Running </a:t>
            </a:r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501200" y="457117"/>
            <a:ext cx="74664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</p:txBody>
      </p:sp>
    </p:spTree>
    <p:extLst>
      <p:ext uri="{BB962C8B-B14F-4D97-AF65-F5344CB8AC3E}">
        <p14:creationId xmlns:p14="http://schemas.microsoft.com/office/powerpoint/2010/main" val="6462836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25035"/>
            <a:ext cx="8074189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791997" y="1242664"/>
            <a:ext cx="8074191" cy="3242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rgbClr val="96BF0D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3283200" y="943200"/>
            <a:ext cx="2570400" cy="26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GRAPHIC TITLE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12" name="Image 11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2383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25035"/>
            <a:ext cx="8074189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791998" y="1242662"/>
            <a:ext cx="8074188" cy="3242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rgbClr val="96BF0D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3283200" y="943200"/>
            <a:ext cx="2570400" cy="26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GRAPHIC TITLE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rgbClr val="96BF0D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12" name="Image 11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76562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9202376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19275160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406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3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5"/>
            <a:ext cx="5040000" cy="107869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2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4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467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96"/>
            <a:ext cx="6120000" cy="180125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14" y="1303662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302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302" y="1203326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97031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51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42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07320"/>
            <a:ext cx="2955925" cy="3082131"/>
          </a:xfrm>
        </p:spPr>
        <p:txBody>
          <a:bodyPr lIns="432000" rIns="360000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56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412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905851"/>
            <a:ext cx="2955925" cy="2493992"/>
          </a:xfrm>
        </p:spPr>
        <p:txBody>
          <a:bodyPr lIns="432000" rIns="360000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8000" indent="-108000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46"/>
            <a:ext cx="2951819" cy="241980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visuel 1 t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756" y="0"/>
            <a:ext cx="3095244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1200" y="234000"/>
            <a:ext cx="4536000" cy="265457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386001" y="1350005"/>
            <a:ext cx="4441748" cy="3450953"/>
          </a:xfrm>
        </p:spPr>
        <p:txBody>
          <a:bodyPr/>
          <a:lstStyle>
            <a:lvl3pPr marL="0" marR="0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1501200" y="457117"/>
            <a:ext cx="4536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61" y="4261866"/>
            <a:ext cx="1170432" cy="8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07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1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1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0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571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7"/>
            <a:ext cx="3960000" cy="251612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37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37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37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54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54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54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736394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8662884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9"/>
            <a:ext cx="1782000" cy="2185687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302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9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50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26519625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6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13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13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6013" y="3104941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98" y="2815275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98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4018786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4" y="4018786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5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103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50" y="1323801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89" y="1419624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71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52" y="2569656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92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6617809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4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93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66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580820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3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27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05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93" y="3902032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92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93"/>
            <a:ext cx="2375756" cy="3334205"/>
          </a:xfrm>
        </p:spPr>
        <p:txBody>
          <a:bodyPr lIns="0" rIns="0"/>
          <a:lstStyle>
            <a:lvl1pPr marL="108000" indent="-108000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2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50" indent="-107950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634920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9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20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50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2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26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7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55"/>
            <a:ext cx="205200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2011064"/>
            <a:ext cx="1974850" cy="648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3612255"/>
            <a:ext cx="197485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821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156363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2704476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3" y="390395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720815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6" y="1101763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52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5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1728639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visuel 1/3 et aplat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0002"/>
            <a:ext cx="3780000" cy="359717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708000" y="1170000"/>
            <a:ext cx="5436000" cy="397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743796"/>
            <a:ext cx="9144000" cy="4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fr-FR">
              <a:solidFill>
                <a:prstClr val="white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61" y="4261866"/>
            <a:ext cx="1170432" cy="880872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501200" y="234000"/>
            <a:ext cx="7466400" cy="265457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068000" y="1447996"/>
            <a:ext cx="4896000" cy="1266113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marR="0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60336" indent="-360336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501200" y="457117"/>
            <a:ext cx="74664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</p:txBody>
      </p:sp>
    </p:spTree>
    <p:extLst>
      <p:ext uri="{BB962C8B-B14F-4D97-AF65-F5344CB8AC3E}">
        <p14:creationId xmlns:p14="http://schemas.microsoft.com/office/powerpoint/2010/main" val="10347909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59670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51000" y="114301"/>
            <a:ext cx="7277100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50242"/>
            <a:ext cx="366242" cy="92333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1689100" y="905615"/>
            <a:ext cx="7239000" cy="342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1</a:t>
            </a:r>
          </a:p>
          <a:p>
            <a:pPr lvl="1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2</a:t>
            </a:r>
          </a:p>
          <a:p>
            <a:pPr lvl="2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3</a:t>
            </a:r>
          </a:p>
          <a:p>
            <a:pPr lvl="3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4</a:t>
            </a:r>
          </a:p>
          <a:p>
            <a:pPr lvl="4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9297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ETENC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201"/>
            <a:ext cx="8172000" cy="322262"/>
          </a:xfrm>
        </p:spPr>
        <p:txBody>
          <a:bodyPr/>
          <a:lstStyle>
            <a:lvl2pPr>
              <a:defRPr baseline="0"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 /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79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4869527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9727110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-titre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</p:spTree>
    <p:extLst>
      <p:ext uri="{BB962C8B-B14F-4D97-AF65-F5344CB8AC3E}">
        <p14:creationId xmlns:p14="http://schemas.microsoft.com/office/powerpoint/2010/main" val="10350438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EAAC5-F162-41C4-93FD-1444547C6A55}" type="slidenum">
              <a:rPr lang="en-US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endParaRPr lang="en-US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702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 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586257" y="4934843"/>
            <a:ext cx="38529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9879262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1 (niveau 0) </a:t>
            </a:r>
            <a:r>
              <a:rPr lang="fr-FR" dirty="0" err="1"/>
              <a:t>arial</a:t>
            </a:r>
            <a:r>
              <a:rPr lang="fr-FR" dirty="0"/>
              <a:t> corps 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44400" y="3069756"/>
            <a:ext cx="2415600" cy="1044000"/>
          </a:xfrm>
          <a:solidFill>
            <a:srgbClr val="CD1431">
              <a:alpha val="80000"/>
            </a:srgb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3373200" y="3069756"/>
            <a:ext cx="2415600" cy="1044000"/>
          </a:xfrm>
          <a:solidFill>
            <a:schemeClr val="accent3">
              <a:alpha val="80000"/>
            </a:scheme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6102000" y="3069756"/>
            <a:ext cx="2415600" cy="1044000"/>
          </a:xfrm>
          <a:solidFill>
            <a:schemeClr val="accent5">
              <a:alpha val="80000"/>
            </a:scheme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9929178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36084562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9306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1200" y="234000"/>
            <a:ext cx="7466400" cy="265457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1997" y="1303200"/>
            <a:ext cx="5040000" cy="3369600"/>
          </a:xfrm>
        </p:spPr>
        <p:txBody>
          <a:bodyPr/>
          <a:lstStyle>
            <a:lvl3pPr marL="0" marR="0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1501200" y="457117"/>
            <a:ext cx="74664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794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56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3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5"/>
            <a:ext cx="5040000" cy="107869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2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4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01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96"/>
            <a:ext cx="6120000" cy="180125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14" y="1303662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302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302" y="1203326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00199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51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525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07320"/>
            <a:ext cx="2955925" cy="3082131"/>
          </a:xfrm>
        </p:spPr>
        <p:txBody>
          <a:bodyPr lIns="432000" rIns="360000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56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461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905851"/>
            <a:ext cx="2955925" cy="2493992"/>
          </a:xfrm>
        </p:spPr>
        <p:txBody>
          <a:bodyPr lIns="432000" rIns="360000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8000" indent="-108000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46"/>
            <a:ext cx="2951819" cy="241980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828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1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1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0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8182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7"/>
            <a:ext cx="3960000" cy="251612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37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37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37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54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54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54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791241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8707980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9"/>
            <a:ext cx="1782000" cy="2185687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302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9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50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531309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-titre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1200" y="234000"/>
            <a:ext cx="7466400" cy="265457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501200" y="457117"/>
            <a:ext cx="74664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</p:txBody>
      </p:sp>
    </p:spTree>
    <p:extLst>
      <p:ext uri="{BB962C8B-B14F-4D97-AF65-F5344CB8AC3E}">
        <p14:creationId xmlns:p14="http://schemas.microsoft.com/office/powerpoint/2010/main" val="32072367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6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13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13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6013" y="3104941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98" y="2815275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98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4018786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4" y="4018786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5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103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50" y="1323801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89" y="1419624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71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52" y="2569656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92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31056230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4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93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66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06283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3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27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05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93" y="3902032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92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93"/>
            <a:ext cx="2375756" cy="3334205"/>
          </a:xfrm>
        </p:spPr>
        <p:txBody>
          <a:bodyPr lIns="0" rIns="0"/>
          <a:lstStyle>
            <a:lvl1pPr marL="108000" indent="-108000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2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50" indent="-107950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753631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9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20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50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2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26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7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55"/>
            <a:ext cx="205200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2011064"/>
            <a:ext cx="1974850" cy="648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3612255"/>
            <a:ext cx="197485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632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156363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2704476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3" y="390395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331358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6" y="1101763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52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5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7310966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88858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257369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5623-FB36-4329-BC8D-1B79A8463A05}" type="datetimeFigureOut">
              <a:rPr lang="sv-SE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2023-03-07</a:t>
            </a:fld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C347-C97D-4699-8384-6FADD8C12A0A}" type="slidenum">
              <a:rPr lang="sv-SE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723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586258" y="4950239"/>
            <a:ext cx="366242" cy="92333"/>
          </a:xfrm>
        </p:spPr>
        <p:txBody>
          <a:bodyPr/>
          <a:lstStyle>
            <a:lvl1pPr>
              <a:defRPr sz="600"/>
            </a:lvl1pPr>
          </a:lstStyle>
          <a:p>
            <a:fld id="{A25EAAC5-F162-41C4-93FD-1444547C6A55}" type="slidenum">
              <a:rPr lang="en-US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US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3400"/>
            <a:ext cx="8153400" cy="629100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28700"/>
            <a:ext cx="8154000" cy="3566700"/>
          </a:xfrm>
        </p:spPr>
        <p:txBody>
          <a:bodyPr/>
          <a:lstStyle>
            <a:lvl1pPr>
              <a:buSzPct val="100000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1210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12886" y="114307"/>
            <a:ext cx="7515225" cy="641479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1412886" y="905615"/>
            <a:ext cx="7515225" cy="34297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 baseline="0"/>
            </a:lvl3pPr>
            <a:lvl4pPr>
              <a:defRPr sz="1100" baseline="0"/>
            </a:lvl4pPr>
            <a:lvl5pPr>
              <a:defRPr sz="1050"/>
            </a:lvl5pPr>
          </a:lstStyle>
          <a:p>
            <a:pPr lvl="0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1</a:t>
            </a:r>
          </a:p>
          <a:p>
            <a:pPr lvl="1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2</a:t>
            </a:r>
          </a:p>
          <a:p>
            <a:pPr lvl="2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3</a:t>
            </a:r>
          </a:p>
          <a:p>
            <a:pPr lvl="3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4</a:t>
            </a:r>
          </a:p>
          <a:p>
            <a:pPr lvl="4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5</a:t>
            </a:r>
            <a:endParaRPr lang="en-GB" dirty="0"/>
          </a:p>
        </p:txBody>
      </p:sp>
      <p:sp>
        <p:nvSpPr>
          <p:cNvPr id="4" name="Espace réservé du numéro de diapositive 5"/>
          <p:cNvSpPr txBox="1">
            <a:spLocks/>
          </p:cNvSpPr>
          <p:nvPr userDrawn="1"/>
        </p:nvSpPr>
        <p:spPr>
          <a:xfrm>
            <a:off x="586258" y="4873299"/>
            <a:ext cx="366242" cy="246221"/>
          </a:xfrm>
          <a:prstGeom prst="rect">
            <a:avLst/>
          </a:prstGeom>
        </p:spPr>
        <p:txBody>
          <a:bodyPr vert="horz" wrap="square" lIns="9000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lang="fr-FR" sz="800" kern="1200" smtClean="0">
                <a:solidFill>
                  <a:srgbClr val="5A4C40"/>
                </a:solidFill>
                <a:latin typeface="Weber" panose="00000500000000000000" pitchFamily="2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52E7CA-940C-4B6E-9E73-0245BA95FC91}" type="slidenum">
              <a:rPr lang="en-GB"/>
              <a:pPr/>
              <a:t>‹#›</a:t>
            </a:fld>
            <a:r>
              <a:rPr lang="en-GB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022693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4867605"/>
            <a:ext cx="504000" cy="126958"/>
          </a:xfrm>
        </p:spPr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655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51000" y="114301"/>
            <a:ext cx="7277100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50242"/>
            <a:ext cx="366242" cy="92333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1689100" y="905615"/>
            <a:ext cx="7239000" cy="342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1</a:t>
            </a:r>
          </a:p>
          <a:p>
            <a:pPr lvl="1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2</a:t>
            </a:r>
          </a:p>
          <a:p>
            <a:pPr lvl="2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3</a:t>
            </a:r>
          </a:p>
          <a:p>
            <a:pPr lvl="3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4</a:t>
            </a:r>
          </a:p>
          <a:p>
            <a:pPr lvl="4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32044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ETENC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201"/>
            <a:ext cx="8172000" cy="322262"/>
          </a:xfrm>
        </p:spPr>
        <p:txBody>
          <a:bodyPr/>
          <a:lstStyle>
            <a:lvl2pPr>
              <a:defRPr baseline="0"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 /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933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4869527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41242548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-titre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</p:spTree>
    <p:extLst>
      <p:ext uri="{BB962C8B-B14F-4D97-AF65-F5344CB8AC3E}">
        <p14:creationId xmlns:p14="http://schemas.microsoft.com/office/powerpoint/2010/main" val="34325180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EAAC5-F162-41C4-93FD-1444547C6A55}" type="slidenum">
              <a:rPr lang="en-US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endParaRPr lang="en-US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191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13818858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17961437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495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2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3"/>
            <a:ext cx="5040000" cy="107869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2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4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699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89"/>
            <a:ext cx="6120000" cy="180125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00" y="1303655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288" y="1203325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1084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4867605"/>
            <a:ext cx="504000" cy="126958"/>
          </a:xfrm>
        </p:spPr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011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44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017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1407319"/>
            <a:ext cx="2955925" cy="3082131"/>
          </a:xfrm>
        </p:spPr>
        <p:txBody>
          <a:bodyPr lIns="432000" rIns="360000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0" y="429946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5693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905850"/>
            <a:ext cx="2955925" cy="2493992"/>
          </a:xfrm>
        </p:spPr>
        <p:txBody>
          <a:bodyPr lIns="432000" rIns="360000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8000" indent="-108000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0" y="429946"/>
            <a:ext cx="2951819" cy="241980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894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0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0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0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7337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0"/>
            <a:ext cx="3960000" cy="251612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23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23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23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42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42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42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8188247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06297204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2"/>
            <a:ext cx="1782000" cy="2185687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38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84656866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5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45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9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999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5999" y="3104934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84" y="281527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84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4018785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4" y="4018785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0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089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48" y="132379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89" y="1419622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57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48" y="2569654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85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4697824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45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3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88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52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202991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1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13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05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3902030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85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86"/>
            <a:ext cx="2375756" cy="3334205"/>
          </a:xfrm>
        </p:spPr>
        <p:txBody>
          <a:bodyPr lIns="0" rIns="0"/>
          <a:lstStyle>
            <a:lvl1pPr marL="108000" indent="-108000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2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50" indent="-107950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3254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idx="1"/>
          </p:nvPr>
        </p:nvSpPr>
        <p:spPr>
          <a:xfrm>
            <a:off x="791997" y="1301262"/>
            <a:ext cx="8172000" cy="3369914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7" y="457201"/>
            <a:ext cx="8172000" cy="322262"/>
          </a:xfrm>
        </p:spPr>
        <p:txBody>
          <a:bodyPr>
            <a:normAutofit/>
          </a:bodyPr>
          <a:lstStyle>
            <a:lvl1pPr marL="0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359937" marR="0" indent="-359937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15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862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79811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367762" marR="0" indent="-143978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lvl6pPr>
            <a:lvl7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5457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741368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 userDrawn="1"/>
        </p:nvSpPr>
        <p:spPr>
          <a:xfrm>
            <a:off x="7162800" y="4572000"/>
            <a:ext cx="16764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8" name="Picture 6" descr="weber_transpar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400550"/>
            <a:ext cx="175260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Point_it_RV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2686050"/>
            <a:ext cx="971550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64066" y="172929"/>
            <a:ext cx="8551334" cy="1943100"/>
          </a:xfrm>
          <a:prstGeom prst="round1Rect">
            <a:avLst>
              <a:gd name="adj" fmla="val 11111"/>
            </a:avLst>
          </a:pr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59382" y="2114550"/>
            <a:ext cx="8556018" cy="1978320"/>
          </a:xfrm>
          <a:custGeom>
            <a:avLst/>
            <a:gdLst>
              <a:gd name="connsiteX0" fmla="*/ 0 w 8534400"/>
              <a:gd name="connsiteY0" fmla="*/ 254002 h 2590800"/>
              <a:gd name="connsiteX1" fmla="*/ 74396 w 8534400"/>
              <a:gd name="connsiteY1" fmla="*/ 74395 h 2590800"/>
              <a:gd name="connsiteX2" fmla="*/ 254003 w 8534400"/>
              <a:gd name="connsiteY2" fmla="*/ 0 h 2590800"/>
              <a:gd name="connsiteX3" fmla="*/ 8280398 w 8534400"/>
              <a:gd name="connsiteY3" fmla="*/ 0 h 2590800"/>
              <a:gd name="connsiteX4" fmla="*/ 8460005 w 8534400"/>
              <a:gd name="connsiteY4" fmla="*/ 74396 h 2590800"/>
              <a:gd name="connsiteX5" fmla="*/ 8534400 w 8534400"/>
              <a:gd name="connsiteY5" fmla="*/ 254003 h 2590800"/>
              <a:gd name="connsiteX6" fmla="*/ 8534400 w 8534400"/>
              <a:gd name="connsiteY6" fmla="*/ 2336798 h 2590800"/>
              <a:gd name="connsiteX7" fmla="*/ 8460004 w 8534400"/>
              <a:gd name="connsiteY7" fmla="*/ 2516405 h 2590800"/>
              <a:gd name="connsiteX8" fmla="*/ 8280397 w 8534400"/>
              <a:gd name="connsiteY8" fmla="*/ 2590800 h 2590800"/>
              <a:gd name="connsiteX9" fmla="*/ 254002 w 8534400"/>
              <a:gd name="connsiteY9" fmla="*/ 2590800 h 2590800"/>
              <a:gd name="connsiteX10" fmla="*/ 74395 w 8534400"/>
              <a:gd name="connsiteY10" fmla="*/ 2516404 h 2590800"/>
              <a:gd name="connsiteX11" fmla="*/ 0 w 8534400"/>
              <a:gd name="connsiteY11" fmla="*/ 2336797 h 2590800"/>
              <a:gd name="connsiteX12" fmla="*/ 0 w 8534400"/>
              <a:gd name="connsiteY12" fmla="*/ 254002 h 2590800"/>
              <a:gd name="connsiteX0" fmla="*/ 0 w 8534400"/>
              <a:gd name="connsiteY0" fmla="*/ 254002 h 2590800"/>
              <a:gd name="connsiteX1" fmla="*/ 74396 w 8534400"/>
              <a:gd name="connsiteY1" fmla="*/ 74395 h 2590800"/>
              <a:gd name="connsiteX2" fmla="*/ 254003 w 8534400"/>
              <a:gd name="connsiteY2" fmla="*/ 0 h 2590800"/>
              <a:gd name="connsiteX3" fmla="*/ 8460005 w 8534400"/>
              <a:gd name="connsiteY3" fmla="*/ 74396 h 2590800"/>
              <a:gd name="connsiteX4" fmla="*/ 8534400 w 8534400"/>
              <a:gd name="connsiteY4" fmla="*/ 254003 h 2590800"/>
              <a:gd name="connsiteX5" fmla="*/ 8534400 w 8534400"/>
              <a:gd name="connsiteY5" fmla="*/ 2336798 h 2590800"/>
              <a:gd name="connsiteX6" fmla="*/ 8460004 w 8534400"/>
              <a:gd name="connsiteY6" fmla="*/ 2516405 h 2590800"/>
              <a:gd name="connsiteX7" fmla="*/ 8280397 w 8534400"/>
              <a:gd name="connsiteY7" fmla="*/ 2590800 h 2590800"/>
              <a:gd name="connsiteX8" fmla="*/ 254002 w 8534400"/>
              <a:gd name="connsiteY8" fmla="*/ 2590800 h 2590800"/>
              <a:gd name="connsiteX9" fmla="*/ 74395 w 8534400"/>
              <a:gd name="connsiteY9" fmla="*/ 2516404 h 2590800"/>
              <a:gd name="connsiteX10" fmla="*/ 0 w 8534400"/>
              <a:gd name="connsiteY10" fmla="*/ 2336797 h 2590800"/>
              <a:gd name="connsiteX11" fmla="*/ 0 w 8534400"/>
              <a:gd name="connsiteY11" fmla="*/ 254002 h 2590800"/>
              <a:gd name="connsiteX0" fmla="*/ 0 w 8534400"/>
              <a:gd name="connsiteY0" fmla="*/ 254002 h 2590800"/>
              <a:gd name="connsiteX1" fmla="*/ 74396 w 8534400"/>
              <a:gd name="connsiteY1" fmla="*/ 74395 h 2590800"/>
              <a:gd name="connsiteX2" fmla="*/ 254003 w 8534400"/>
              <a:gd name="connsiteY2" fmla="*/ 0 h 2590800"/>
              <a:gd name="connsiteX3" fmla="*/ 8534400 w 8534400"/>
              <a:gd name="connsiteY3" fmla="*/ 254003 h 2590800"/>
              <a:gd name="connsiteX4" fmla="*/ 8534400 w 8534400"/>
              <a:gd name="connsiteY4" fmla="*/ 2336798 h 2590800"/>
              <a:gd name="connsiteX5" fmla="*/ 8460004 w 8534400"/>
              <a:gd name="connsiteY5" fmla="*/ 2516405 h 2590800"/>
              <a:gd name="connsiteX6" fmla="*/ 8280397 w 8534400"/>
              <a:gd name="connsiteY6" fmla="*/ 2590800 h 2590800"/>
              <a:gd name="connsiteX7" fmla="*/ 254002 w 8534400"/>
              <a:gd name="connsiteY7" fmla="*/ 2590800 h 2590800"/>
              <a:gd name="connsiteX8" fmla="*/ 74395 w 8534400"/>
              <a:gd name="connsiteY8" fmla="*/ 2516404 h 2590800"/>
              <a:gd name="connsiteX9" fmla="*/ 0 w 8534400"/>
              <a:gd name="connsiteY9" fmla="*/ 2336797 h 2590800"/>
              <a:gd name="connsiteX10" fmla="*/ 0 w 8534400"/>
              <a:gd name="connsiteY10" fmla="*/ 254002 h 2590800"/>
              <a:gd name="connsiteX0" fmla="*/ 0 w 8534400"/>
              <a:gd name="connsiteY0" fmla="*/ 2336797 h 2590800"/>
              <a:gd name="connsiteX1" fmla="*/ 74396 w 8534400"/>
              <a:gd name="connsiteY1" fmla="*/ 74395 h 2590800"/>
              <a:gd name="connsiteX2" fmla="*/ 254003 w 8534400"/>
              <a:gd name="connsiteY2" fmla="*/ 0 h 2590800"/>
              <a:gd name="connsiteX3" fmla="*/ 8534400 w 8534400"/>
              <a:gd name="connsiteY3" fmla="*/ 254003 h 2590800"/>
              <a:gd name="connsiteX4" fmla="*/ 8534400 w 8534400"/>
              <a:gd name="connsiteY4" fmla="*/ 2336798 h 2590800"/>
              <a:gd name="connsiteX5" fmla="*/ 8460004 w 8534400"/>
              <a:gd name="connsiteY5" fmla="*/ 2516405 h 2590800"/>
              <a:gd name="connsiteX6" fmla="*/ 8280397 w 8534400"/>
              <a:gd name="connsiteY6" fmla="*/ 2590800 h 2590800"/>
              <a:gd name="connsiteX7" fmla="*/ 254002 w 8534400"/>
              <a:gd name="connsiteY7" fmla="*/ 2590800 h 2590800"/>
              <a:gd name="connsiteX8" fmla="*/ 74395 w 8534400"/>
              <a:gd name="connsiteY8" fmla="*/ 2516404 h 2590800"/>
              <a:gd name="connsiteX9" fmla="*/ 0 w 8534400"/>
              <a:gd name="connsiteY9" fmla="*/ 2336797 h 2590800"/>
              <a:gd name="connsiteX0" fmla="*/ 29934 w 8489939"/>
              <a:gd name="connsiteY0" fmla="*/ 2516404 h 2935805"/>
              <a:gd name="connsiteX1" fmla="*/ 29935 w 8489939"/>
              <a:gd name="connsiteY1" fmla="*/ 74395 h 2935805"/>
              <a:gd name="connsiteX2" fmla="*/ 209542 w 8489939"/>
              <a:gd name="connsiteY2" fmla="*/ 0 h 2935805"/>
              <a:gd name="connsiteX3" fmla="*/ 8489939 w 8489939"/>
              <a:gd name="connsiteY3" fmla="*/ 254003 h 2935805"/>
              <a:gd name="connsiteX4" fmla="*/ 8489939 w 8489939"/>
              <a:gd name="connsiteY4" fmla="*/ 2336798 h 2935805"/>
              <a:gd name="connsiteX5" fmla="*/ 8415543 w 8489939"/>
              <a:gd name="connsiteY5" fmla="*/ 2516405 h 2935805"/>
              <a:gd name="connsiteX6" fmla="*/ 8235936 w 8489939"/>
              <a:gd name="connsiteY6" fmla="*/ 2590800 h 2935805"/>
              <a:gd name="connsiteX7" fmla="*/ 209541 w 8489939"/>
              <a:gd name="connsiteY7" fmla="*/ 2590800 h 2935805"/>
              <a:gd name="connsiteX8" fmla="*/ 29934 w 8489939"/>
              <a:gd name="connsiteY8" fmla="*/ 2516404 h 2935805"/>
              <a:gd name="connsiteX0" fmla="*/ 1367667 w 9648065"/>
              <a:gd name="connsiteY0" fmla="*/ 2590800 h 2590800"/>
              <a:gd name="connsiteX1" fmla="*/ 1188061 w 9648065"/>
              <a:gd name="connsiteY1" fmla="*/ 74395 h 2590800"/>
              <a:gd name="connsiteX2" fmla="*/ 1367668 w 9648065"/>
              <a:gd name="connsiteY2" fmla="*/ 0 h 2590800"/>
              <a:gd name="connsiteX3" fmla="*/ 9648065 w 9648065"/>
              <a:gd name="connsiteY3" fmla="*/ 254003 h 2590800"/>
              <a:gd name="connsiteX4" fmla="*/ 9648065 w 9648065"/>
              <a:gd name="connsiteY4" fmla="*/ 2336798 h 2590800"/>
              <a:gd name="connsiteX5" fmla="*/ 9573669 w 9648065"/>
              <a:gd name="connsiteY5" fmla="*/ 2516405 h 2590800"/>
              <a:gd name="connsiteX6" fmla="*/ 9394062 w 9648065"/>
              <a:gd name="connsiteY6" fmla="*/ 2590800 h 2590800"/>
              <a:gd name="connsiteX7" fmla="*/ 1367667 w 9648065"/>
              <a:gd name="connsiteY7" fmla="*/ 2590800 h 2590800"/>
              <a:gd name="connsiteX0" fmla="*/ 1380065 w 9660463"/>
              <a:gd name="connsiteY0" fmla="*/ 2590800 h 2590800"/>
              <a:gd name="connsiteX1" fmla="*/ 1380066 w 9660463"/>
              <a:gd name="connsiteY1" fmla="*/ 0 h 2590800"/>
              <a:gd name="connsiteX2" fmla="*/ 9660463 w 9660463"/>
              <a:gd name="connsiteY2" fmla="*/ 254003 h 2590800"/>
              <a:gd name="connsiteX3" fmla="*/ 9660463 w 9660463"/>
              <a:gd name="connsiteY3" fmla="*/ 2336798 h 2590800"/>
              <a:gd name="connsiteX4" fmla="*/ 9586067 w 9660463"/>
              <a:gd name="connsiteY4" fmla="*/ 2516405 h 2590800"/>
              <a:gd name="connsiteX5" fmla="*/ 9406460 w 9660463"/>
              <a:gd name="connsiteY5" fmla="*/ 2590800 h 2590800"/>
              <a:gd name="connsiteX6" fmla="*/ 1380065 w 9660463"/>
              <a:gd name="connsiteY6" fmla="*/ 2590800 h 2590800"/>
              <a:gd name="connsiteX0" fmla="*/ 1380065 w 9660463"/>
              <a:gd name="connsiteY0" fmla="*/ 2590800 h 2590800"/>
              <a:gd name="connsiteX1" fmla="*/ 1380066 w 9660463"/>
              <a:gd name="connsiteY1" fmla="*/ 0 h 2590800"/>
              <a:gd name="connsiteX2" fmla="*/ 9660463 w 9660463"/>
              <a:gd name="connsiteY2" fmla="*/ 254003 h 2590800"/>
              <a:gd name="connsiteX3" fmla="*/ 9660463 w 9660463"/>
              <a:gd name="connsiteY3" fmla="*/ 2336798 h 2590800"/>
              <a:gd name="connsiteX4" fmla="*/ 9586067 w 9660463"/>
              <a:gd name="connsiteY4" fmla="*/ 2516405 h 2590800"/>
              <a:gd name="connsiteX5" fmla="*/ 9406460 w 9660463"/>
              <a:gd name="connsiteY5" fmla="*/ 2590800 h 2590800"/>
              <a:gd name="connsiteX6" fmla="*/ 1380065 w 9660463"/>
              <a:gd name="connsiteY6" fmla="*/ 2590800 h 2590800"/>
              <a:gd name="connsiteX0" fmla="*/ 8465 w 8288863"/>
              <a:gd name="connsiteY0" fmla="*/ 2590800 h 2590800"/>
              <a:gd name="connsiteX1" fmla="*/ 8466 w 8288863"/>
              <a:gd name="connsiteY1" fmla="*/ 0 h 2590800"/>
              <a:gd name="connsiteX2" fmla="*/ 8288863 w 8288863"/>
              <a:gd name="connsiteY2" fmla="*/ 254003 h 2590800"/>
              <a:gd name="connsiteX3" fmla="*/ 8288863 w 8288863"/>
              <a:gd name="connsiteY3" fmla="*/ 2336798 h 2590800"/>
              <a:gd name="connsiteX4" fmla="*/ 8214467 w 8288863"/>
              <a:gd name="connsiteY4" fmla="*/ 2516405 h 2590800"/>
              <a:gd name="connsiteX5" fmla="*/ 8034860 w 8288863"/>
              <a:gd name="connsiteY5" fmla="*/ 2590800 h 2590800"/>
              <a:gd name="connsiteX6" fmla="*/ 8465 w 8288863"/>
              <a:gd name="connsiteY6" fmla="*/ 2590800 h 2590800"/>
              <a:gd name="connsiteX0" fmla="*/ 8465 w 8288863"/>
              <a:gd name="connsiteY0" fmla="*/ 2641597 h 2641597"/>
              <a:gd name="connsiteX1" fmla="*/ 8466 w 8288863"/>
              <a:gd name="connsiteY1" fmla="*/ 50797 h 2641597"/>
              <a:gd name="connsiteX2" fmla="*/ 8288863 w 8288863"/>
              <a:gd name="connsiteY2" fmla="*/ 0 h 2641597"/>
              <a:gd name="connsiteX3" fmla="*/ 8288863 w 8288863"/>
              <a:gd name="connsiteY3" fmla="*/ 2387595 h 2641597"/>
              <a:gd name="connsiteX4" fmla="*/ 8214467 w 8288863"/>
              <a:gd name="connsiteY4" fmla="*/ 2567202 h 2641597"/>
              <a:gd name="connsiteX5" fmla="*/ 8034860 w 8288863"/>
              <a:gd name="connsiteY5" fmla="*/ 2641597 h 2641597"/>
              <a:gd name="connsiteX6" fmla="*/ 8465 w 8288863"/>
              <a:gd name="connsiteY6" fmla="*/ 2641597 h 2641597"/>
              <a:gd name="connsiteX0" fmla="*/ 8465 w 8288863"/>
              <a:gd name="connsiteY0" fmla="*/ 2641597 h 2641597"/>
              <a:gd name="connsiteX1" fmla="*/ 8466 w 8288863"/>
              <a:gd name="connsiteY1" fmla="*/ 50797 h 2641597"/>
              <a:gd name="connsiteX2" fmla="*/ 25396 w 8288863"/>
              <a:gd name="connsiteY2" fmla="*/ 33865 h 2641597"/>
              <a:gd name="connsiteX3" fmla="*/ 8288863 w 8288863"/>
              <a:gd name="connsiteY3" fmla="*/ 0 h 2641597"/>
              <a:gd name="connsiteX4" fmla="*/ 8288863 w 8288863"/>
              <a:gd name="connsiteY4" fmla="*/ 2387595 h 2641597"/>
              <a:gd name="connsiteX5" fmla="*/ 8214467 w 8288863"/>
              <a:gd name="connsiteY5" fmla="*/ 2567202 h 2641597"/>
              <a:gd name="connsiteX6" fmla="*/ 8034860 w 8288863"/>
              <a:gd name="connsiteY6" fmla="*/ 2641597 h 2641597"/>
              <a:gd name="connsiteX7" fmla="*/ 8465 w 8288863"/>
              <a:gd name="connsiteY7" fmla="*/ 2641597 h 2641597"/>
              <a:gd name="connsiteX0" fmla="*/ 8465 w 8288863"/>
              <a:gd name="connsiteY0" fmla="*/ 2641597 h 2641597"/>
              <a:gd name="connsiteX1" fmla="*/ 8466 w 8288863"/>
              <a:gd name="connsiteY1" fmla="*/ 50797 h 2641597"/>
              <a:gd name="connsiteX2" fmla="*/ 25396 w 8288863"/>
              <a:gd name="connsiteY2" fmla="*/ 33865 h 2641597"/>
              <a:gd name="connsiteX3" fmla="*/ 8288863 w 8288863"/>
              <a:gd name="connsiteY3" fmla="*/ 0 h 2641597"/>
              <a:gd name="connsiteX4" fmla="*/ 8288863 w 8288863"/>
              <a:gd name="connsiteY4" fmla="*/ 2387595 h 2641597"/>
              <a:gd name="connsiteX5" fmla="*/ 8214467 w 8288863"/>
              <a:gd name="connsiteY5" fmla="*/ 2567202 h 2641597"/>
              <a:gd name="connsiteX6" fmla="*/ 8034860 w 8288863"/>
              <a:gd name="connsiteY6" fmla="*/ 2641597 h 2641597"/>
              <a:gd name="connsiteX7" fmla="*/ 8465 w 8288863"/>
              <a:gd name="connsiteY7" fmla="*/ 2641597 h 2641597"/>
              <a:gd name="connsiteX0" fmla="*/ 8465 w 8288863"/>
              <a:gd name="connsiteY0" fmla="*/ 2641597 h 2641597"/>
              <a:gd name="connsiteX1" fmla="*/ 8466 w 8288863"/>
              <a:gd name="connsiteY1" fmla="*/ 50797 h 2641597"/>
              <a:gd name="connsiteX2" fmla="*/ 25396 w 8288863"/>
              <a:gd name="connsiteY2" fmla="*/ 33865 h 2641597"/>
              <a:gd name="connsiteX3" fmla="*/ 8288863 w 8288863"/>
              <a:gd name="connsiteY3" fmla="*/ 0 h 2641597"/>
              <a:gd name="connsiteX4" fmla="*/ 8288863 w 8288863"/>
              <a:gd name="connsiteY4" fmla="*/ 2387595 h 2641597"/>
              <a:gd name="connsiteX5" fmla="*/ 8214467 w 8288863"/>
              <a:gd name="connsiteY5" fmla="*/ 2567202 h 2641597"/>
              <a:gd name="connsiteX6" fmla="*/ 8034860 w 8288863"/>
              <a:gd name="connsiteY6" fmla="*/ 2641597 h 2641597"/>
              <a:gd name="connsiteX7" fmla="*/ 8465 w 8288863"/>
              <a:gd name="connsiteY7" fmla="*/ 2641597 h 2641597"/>
              <a:gd name="connsiteX0" fmla="*/ 268111 w 8548509"/>
              <a:gd name="connsiteY0" fmla="*/ 2641597 h 2641597"/>
              <a:gd name="connsiteX1" fmla="*/ 268112 w 8548509"/>
              <a:gd name="connsiteY1" fmla="*/ 50797 h 2641597"/>
              <a:gd name="connsiteX2" fmla="*/ 285042 w 8548509"/>
              <a:gd name="connsiteY2" fmla="*/ 33865 h 2641597"/>
              <a:gd name="connsiteX3" fmla="*/ 8548509 w 8548509"/>
              <a:gd name="connsiteY3" fmla="*/ 0 h 2641597"/>
              <a:gd name="connsiteX4" fmla="*/ 8548509 w 8548509"/>
              <a:gd name="connsiteY4" fmla="*/ 2387595 h 2641597"/>
              <a:gd name="connsiteX5" fmla="*/ 8474113 w 8548509"/>
              <a:gd name="connsiteY5" fmla="*/ 2567202 h 2641597"/>
              <a:gd name="connsiteX6" fmla="*/ 8294506 w 8548509"/>
              <a:gd name="connsiteY6" fmla="*/ 2641597 h 2641597"/>
              <a:gd name="connsiteX7" fmla="*/ 268111 w 8548509"/>
              <a:gd name="connsiteY7" fmla="*/ 2641597 h 2641597"/>
              <a:gd name="connsiteX0" fmla="*/ 268111 w 8548509"/>
              <a:gd name="connsiteY0" fmla="*/ 2641597 h 2641597"/>
              <a:gd name="connsiteX1" fmla="*/ 268112 w 8548509"/>
              <a:gd name="connsiteY1" fmla="*/ 50797 h 2641597"/>
              <a:gd name="connsiteX2" fmla="*/ 285042 w 8548509"/>
              <a:gd name="connsiteY2" fmla="*/ 33865 h 2641597"/>
              <a:gd name="connsiteX3" fmla="*/ 8548509 w 8548509"/>
              <a:gd name="connsiteY3" fmla="*/ 0 h 2641597"/>
              <a:gd name="connsiteX4" fmla="*/ 8548509 w 8548509"/>
              <a:gd name="connsiteY4" fmla="*/ 2387595 h 2641597"/>
              <a:gd name="connsiteX5" fmla="*/ 8474113 w 8548509"/>
              <a:gd name="connsiteY5" fmla="*/ 2567202 h 2641597"/>
              <a:gd name="connsiteX6" fmla="*/ 8294506 w 8548509"/>
              <a:gd name="connsiteY6" fmla="*/ 2641597 h 2641597"/>
              <a:gd name="connsiteX7" fmla="*/ 268111 w 8548509"/>
              <a:gd name="connsiteY7" fmla="*/ 2641597 h 2641597"/>
              <a:gd name="connsiteX0" fmla="*/ 31044 w 8548509"/>
              <a:gd name="connsiteY0" fmla="*/ 2658530 h 2658530"/>
              <a:gd name="connsiteX1" fmla="*/ 268112 w 8548509"/>
              <a:gd name="connsiteY1" fmla="*/ 50797 h 2658530"/>
              <a:gd name="connsiteX2" fmla="*/ 285042 w 8548509"/>
              <a:gd name="connsiteY2" fmla="*/ 33865 h 2658530"/>
              <a:gd name="connsiteX3" fmla="*/ 8548509 w 8548509"/>
              <a:gd name="connsiteY3" fmla="*/ 0 h 2658530"/>
              <a:gd name="connsiteX4" fmla="*/ 8548509 w 8548509"/>
              <a:gd name="connsiteY4" fmla="*/ 2387595 h 2658530"/>
              <a:gd name="connsiteX5" fmla="*/ 8474113 w 8548509"/>
              <a:gd name="connsiteY5" fmla="*/ 2567202 h 2658530"/>
              <a:gd name="connsiteX6" fmla="*/ 8294506 w 8548509"/>
              <a:gd name="connsiteY6" fmla="*/ 2641597 h 2658530"/>
              <a:gd name="connsiteX7" fmla="*/ 31044 w 8548509"/>
              <a:gd name="connsiteY7" fmla="*/ 2658530 h 2658530"/>
              <a:gd name="connsiteX0" fmla="*/ 31044 w 8548509"/>
              <a:gd name="connsiteY0" fmla="*/ 2658530 h 2658530"/>
              <a:gd name="connsiteX1" fmla="*/ 268112 w 8548509"/>
              <a:gd name="connsiteY1" fmla="*/ 50797 h 2658530"/>
              <a:gd name="connsiteX2" fmla="*/ 285042 w 8548509"/>
              <a:gd name="connsiteY2" fmla="*/ 33865 h 2658530"/>
              <a:gd name="connsiteX3" fmla="*/ 8548509 w 8548509"/>
              <a:gd name="connsiteY3" fmla="*/ 0 h 2658530"/>
              <a:gd name="connsiteX4" fmla="*/ 8548509 w 8548509"/>
              <a:gd name="connsiteY4" fmla="*/ 2387595 h 2658530"/>
              <a:gd name="connsiteX5" fmla="*/ 8474113 w 8548509"/>
              <a:gd name="connsiteY5" fmla="*/ 2567202 h 2658530"/>
              <a:gd name="connsiteX6" fmla="*/ 8294506 w 8548509"/>
              <a:gd name="connsiteY6" fmla="*/ 2641597 h 2658530"/>
              <a:gd name="connsiteX7" fmla="*/ 31044 w 8548509"/>
              <a:gd name="connsiteY7" fmla="*/ 2658530 h 2658530"/>
              <a:gd name="connsiteX0" fmla="*/ 31044 w 8548509"/>
              <a:gd name="connsiteY0" fmla="*/ 2658530 h 2658530"/>
              <a:gd name="connsiteX1" fmla="*/ 39512 w 8548509"/>
              <a:gd name="connsiteY1" fmla="*/ 50797 h 2658530"/>
              <a:gd name="connsiteX2" fmla="*/ 285042 w 8548509"/>
              <a:gd name="connsiteY2" fmla="*/ 33865 h 2658530"/>
              <a:gd name="connsiteX3" fmla="*/ 8548509 w 8548509"/>
              <a:gd name="connsiteY3" fmla="*/ 0 h 2658530"/>
              <a:gd name="connsiteX4" fmla="*/ 8548509 w 8548509"/>
              <a:gd name="connsiteY4" fmla="*/ 2387595 h 2658530"/>
              <a:gd name="connsiteX5" fmla="*/ 8474113 w 8548509"/>
              <a:gd name="connsiteY5" fmla="*/ 2567202 h 2658530"/>
              <a:gd name="connsiteX6" fmla="*/ 8294506 w 8548509"/>
              <a:gd name="connsiteY6" fmla="*/ 2641597 h 2658530"/>
              <a:gd name="connsiteX7" fmla="*/ 31044 w 8548509"/>
              <a:gd name="connsiteY7" fmla="*/ 2658530 h 2658530"/>
              <a:gd name="connsiteX0" fmla="*/ 31044 w 8548509"/>
              <a:gd name="connsiteY0" fmla="*/ 2658530 h 2658530"/>
              <a:gd name="connsiteX1" fmla="*/ 39512 w 8548509"/>
              <a:gd name="connsiteY1" fmla="*/ 50797 h 2658530"/>
              <a:gd name="connsiteX2" fmla="*/ 285042 w 8548509"/>
              <a:gd name="connsiteY2" fmla="*/ 33865 h 2658530"/>
              <a:gd name="connsiteX3" fmla="*/ 8548509 w 8548509"/>
              <a:gd name="connsiteY3" fmla="*/ 0 h 2658530"/>
              <a:gd name="connsiteX4" fmla="*/ 8548509 w 8548509"/>
              <a:gd name="connsiteY4" fmla="*/ 2387595 h 2658530"/>
              <a:gd name="connsiteX5" fmla="*/ 8474113 w 8548509"/>
              <a:gd name="connsiteY5" fmla="*/ 2567202 h 2658530"/>
              <a:gd name="connsiteX6" fmla="*/ 8294506 w 8548509"/>
              <a:gd name="connsiteY6" fmla="*/ 2641597 h 2658530"/>
              <a:gd name="connsiteX7" fmla="*/ 31044 w 8548509"/>
              <a:gd name="connsiteY7" fmla="*/ 2658530 h 2658530"/>
              <a:gd name="connsiteX0" fmla="*/ 31044 w 8548509"/>
              <a:gd name="connsiteY0" fmla="*/ 2683933 h 2683933"/>
              <a:gd name="connsiteX1" fmla="*/ 39512 w 8548509"/>
              <a:gd name="connsiteY1" fmla="*/ 0 h 2683933"/>
              <a:gd name="connsiteX2" fmla="*/ 285042 w 8548509"/>
              <a:gd name="connsiteY2" fmla="*/ 59268 h 2683933"/>
              <a:gd name="connsiteX3" fmla="*/ 8548509 w 8548509"/>
              <a:gd name="connsiteY3" fmla="*/ 25403 h 2683933"/>
              <a:gd name="connsiteX4" fmla="*/ 8548509 w 8548509"/>
              <a:gd name="connsiteY4" fmla="*/ 2412998 h 2683933"/>
              <a:gd name="connsiteX5" fmla="*/ 8474113 w 8548509"/>
              <a:gd name="connsiteY5" fmla="*/ 2592605 h 2683933"/>
              <a:gd name="connsiteX6" fmla="*/ 8294506 w 8548509"/>
              <a:gd name="connsiteY6" fmla="*/ 2667000 h 2683933"/>
              <a:gd name="connsiteX7" fmla="*/ 31044 w 8548509"/>
              <a:gd name="connsiteY7" fmla="*/ 2683933 h 2683933"/>
              <a:gd name="connsiteX0" fmla="*/ 63701 w 8581166"/>
              <a:gd name="connsiteY0" fmla="*/ 2683933 h 2683933"/>
              <a:gd name="connsiteX1" fmla="*/ 72169 w 8581166"/>
              <a:gd name="connsiteY1" fmla="*/ 0 h 2683933"/>
              <a:gd name="connsiteX2" fmla="*/ 317699 w 8581166"/>
              <a:gd name="connsiteY2" fmla="*/ 59268 h 2683933"/>
              <a:gd name="connsiteX3" fmla="*/ 8581166 w 8581166"/>
              <a:gd name="connsiteY3" fmla="*/ 25403 h 2683933"/>
              <a:gd name="connsiteX4" fmla="*/ 8581166 w 8581166"/>
              <a:gd name="connsiteY4" fmla="*/ 2412998 h 2683933"/>
              <a:gd name="connsiteX5" fmla="*/ 8506770 w 8581166"/>
              <a:gd name="connsiteY5" fmla="*/ 2592605 h 2683933"/>
              <a:gd name="connsiteX6" fmla="*/ 8327163 w 8581166"/>
              <a:gd name="connsiteY6" fmla="*/ 2667000 h 2683933"/>
              <a:gd name="connsiteX7" fmla="*/ 63701 w 8581166"/>
              <a:gd name="connsiteY7" fmla="*/ 2683933 h 2683933"/>
              <a:gd name="connsiteX0" fmla="*/ 1165149 w 9682614"/>
              <a:gd name="connsiteY0" fmla="*/ 3130690 h 3130690"/>
              <a:gd name="connsiteX1" fmla="*/ 1173617 w 9682614"/>
              <a:gd name="connsiteY1" fmla="*/ 446757 h 3130690"/>
              <a:gd name="connsiteX2" fmla="*/ 1121285 w 9682614"/>
              <a:gd name="connsiteY2" fmla="*/ 458857 h 3130690"/>
              <a:gd name="connsiteX3" fmla="*/ 1419147 w 9682614"/>
              <a:gd name="connsiteY3" fmla="*/ 506025 h 3130690"/>
              <a:gd name="connsiteX4" fmla="*/ 9682614 w 9682614"/>
              <a:gd name="connsiteY4" fmla="*/ 472160 h 3130690"/>
              <a:gd name="connsiteX5" fmla="*/ 9682614 w 9682614"/>
              <a:gd name="connsiteY5" fmla="*/ 2859755 h 3130690"/>
              <a:gd name="connsiteX6" fmla="*/ 9608218 w 9682614"/>
              <a:gd name="connsiteY6" fmla="*/ 3039362 h 3130690"/>
              <a:gd name="connsiteX7" fmla="*/ 9428611 w 9682614"/>
              <a:gd name="connsiteY7" fmla="*/ 3113757 h 3130690"/>
              <a:gd name="connsiteX8" fmla="*/ 1165149 w 9682614"/>
              <a:gd name="connsiteY8" fmla="*/ 3130690 h 3130690"/>
              <a:gd name="connsiteX0" fmla="*/ 1164168 w 9681633"/>
              <a:gd name="connsiteY0" fmla="*/ 3121377 h 3121377"/>
              <a:gd name="connsiteX1" fmla="*/ 1172636 w 9681633"/>
              <a:gd name="connsiteY1" fmla="*/ 437444 h 3121377"/>
              <a:gd name="connsiteX2" fmla="*/ 1418166 w 9681633"/>
              <a:gd name="connsiteY2" fmla="*/ 496712 h 3121377"/>
              <a:gd name="connsiteX3" fmla="*/ 9681633 w 9681633"/>
              <a:gd name="connsiteY3" fmla="*/ 462847 h 3121377"/>
              <a:gd name="connsiteX4" fmla="*/ 9681633 w 9681633"/>
              <a:gd name="connsiteY4" fmla="*/ 2850442 h 3121377"/>
              <a:gd name="connsiteX5" fmla="*/ 9607237 w 9681633"/>
              <a:gd name="connsiteY5" fmla="*/ 3030049 h 3121377"/>
              <a:gd name="connsiteX6" fmla="*/ 9427630 w 9681633"/>
              <a:gd name="connsiteY6" fmla="*/ 3104444 h 3121377"/>
              <a:gd name="connsiteX7" fmla="*/ 1164168 w 9681633"/>
              <a:gd name="connsiteY7" fmla="*/ 3121377 h 3121377"/>
              <a:gd name="connsiteX0" fmla="*/ 8465 w 8525930"/>
              <a:gd name="connsiteY0" fmla="*/ 3121377 h 3121377"/>
              <a:gd name="connsiteX1" fmla="*/ 16933 w 8525930"/>
              <a:gd name="connsiteY1" fmla="*/ 437444 h 3121377"/>
              <a:gd name="connsiteX2" fmla="*/ 262463 w 8525930"/>
              <a:gd name="connsiteY2" fmla="*/ 496712 h 3121377"/>
              <a:gd name="connsiteX3" fmla="*/ 8525930 w 8525930"/>
              <a:gd name="connsiteY3" fmla="*/ 462847 h 3121377"/>
              <a:gd name="connsiteX4" fmla="*/ 8525930 w 8525930"/>
              <a:gd name="connsiteY4" fmla="*/ 2850442 h 3121377"/>
              <a:gd name="connsiteX5" fmla="*/ 8451534 w 8525930"/>
              <a:gd name="connsiteY5" fmla="*/ 3030049 h 3121377"/>
              <a:gd name="connsiteX6" fmla="*/ 8271927 w 8525930"/>
              <a:gd name="connsiteY6" fmla="*/ 3104444 h 3121377"/>
              <a:gd name="connsiteX7" fmla="*/ 8465 w 8525930"/>
              <a:gd name="connsiteY7" fmla="*/ 3121377 h 3121377"/>
              <a:gd name="connsiteX0" fmla="*/ 8465 w 8525930"/>
              <a:gd name="connsiteY0" fmla="*/ 3121377 h 3121377"/>
              <a:gd name="connsiteX1" fmla="*/ 16933 w 8525930"/>
              <a:gd name="connsiteY1" fmla="*/ 437444 h 3121377"/>
              <a:gd name="connsiteX2" fmla="*/ 262463 w 8525930"/>
              <a:gd name="connsiteY2" fmla="*/ 496712 h 3121377"/>
              <a:gd name="connsiteX3" fmla="*/ 8525930 w 8525930"/>
              <a:gd name="connsiteY3" fmla="*/ 462847 h 3121377"/>
              <a:gd name="connsiteX4" fmla="*/ 8525930 w 8525930"/>
              <a:gd name="connsiteY4" fmla="*/ 2850442 h 3121377"/>
              <a:gd name="connsiteX5" fmla="*/ 8451534 w 8525930"/>
              <a:gd name="connsiteY5" fmla="*/ 3030049 h 3121377"/>
              <a:gd name="connsiteX6" fmla="*/ 8271927 w 8525930"/>
              <a:gd name="connsiteY6" fmla="*/ 3104444 h 3121377"/>
              <a:gd name="connsiteX7" fmla="*/ 8465 w 8525930"/>
              <a:gd name="connsiteY7" fmla="*/ 3121377 h 3121377"/>
              <a:gd name="connsiteX0" fmla="*/ 8465 w 8525930"/>
              <a:gd name="connsiteY0" fmla="*/ 2683933 h 2683933"/>
              <a:gd name="connsiteX1" fmla="*/ 16933 w 8525930"/>
              <a:gd name="connsiteY1" fmla="*/ 0 h 2683933"/>
              <a:gd name="connsiteX2" fmla="*/ 262463 w 8525930"/>
              <a:gd name="connsiteY2" fmla="*/ 59268 h 2683933"/>
              <a:gd name="connsiteX3" fmla="*/ 8525930 w 8525930"/>
              <a:gd name="connsiteY3" fmla="*/ 25403 h 2683933"/>
              <a:gd name="connsiteX4" fmla="*/ 8525930 w 8525930"/>
              <a:gd name="connsiteY4" fmla="*/ 2412998 h 2683933"/>
              <a:gd name="connsiteX5" fmla="*/ 8451534 w 8525930"/>
              <a:gd name="connsiteY5" fmla="*/ 2592605 h 2683933"/>
              <a:gd name="connsiteX6" fmla="*/ 8271927 w 8525930"/>
              <a:gd name="connsiteY6" fmla="*/ 2667000 h 2683933"/>
              <a:gd name="connsiteX7" fmla="*/ 8465 w 8525930"/>
              <a:gd name="connsiteY7" fmla="*/ 2683933 h 2683933"/>
              <a:gd name="connsiteX0" fmla="*/ 1164285 w 9681750"/>
              <a:gd name="connsiteY0" fmla="*/ 3129885 h 3129885"/>
              <a:gd name="connsiteX1" fmla="*/ 1172753 w 9681750"/>
              <a:gd name="connsiteY1" fmla="*/ 445952 h 3129885"/>
              <a:gd name="connsiteX2" fmla="*/ 1172053 w 9681750"/>
              <a:gd name="connsiteY2" fmla="*/ 454172 h 3129885"/>
              <a:gd name="connsiteX3" fmla="*/ 1418283 w 9681750"/>
              <a:gd name="connsiteY3" fmla="*/ 505220 h 3129885"/>
              <a:gd name="connsiteX4" fmla="*/ 9681750 w 9681750"/>
              <a:gd name="connsiteY4" fmla="*/ 471355 h 3129885"/>
              <a:gd name="connsiteX5" fmla="*/ 9681750 w 9681750"/>
              <a:gd name="connsiteY5" fmla="*/ 2858950 h 3129885"/>
              <a:gd name="connsiteX6" fmla="*/ 9607354 w 9681750"/>
              <a:gd name="connsiteY6" fmla="*/ 3038557 h 3129885"/>
              <a:gd name="connsiteX7" fmla="*/ 9427747 w 9681750"/>
              <a:gd name="connsiteY7" fmla="*/ 3112952 h 3129885"/>
              <a:gd name="connsiteX8" fmla="*/ 1164285 w 9681750"/>
              <a:gd name="connsiteY8" fmla="*/ 3129885 h 3129885"/>
              <a:gd name="connsiteX0" fmla="*/ 1164285 w 9681750"/>
              <a:gd name="connsiteY0" fmla="*/ 3129885 h 3129885"/>
              <a:gd name="connsiteX1" fmla="*/ 1172753 w 9681750"/>
              <a:gd name="connsiteY1" fmla="*/ 445952 h 3129885"/>
              <a:gd name="connsiteX2" fmla="*/ 1176580 w 9681750"/>
              <a:gd name="connsiteY2" fmla="*/ 503966 h 3129885"/>
              <a:gd name="connsiteX3" fmla="*/ 1418283 w 9681750"/>
              <a:gd name="connsiteY3" fmla="*/ 505220 h 3129885"/>
              <a:gd name="connsiteX4" fmla="*/ 9681750 w 9681750"/>
              <a:gd name="connsiteY4" fmla="*/ 471355 h 3129885"/>
              <a:gd name="connsiteX5" fmla="*/ 9681750 w 9681750"/>
              <a:gd name="connsiteY5" fmla="*/ 2858950 h 3129885"/>
              <a:gd name="connsiteX6" fmla="*/ 9607354 w 9681750"/>
              <a:gd name="connsiteY6" fmla="*/ 3038557 h 3129885"/>
              <a:gd name="connsiteX7" fmla="*/ 9427747 w 9681750"/>
              <a:gd name="connsiteY7" fmla="*/ 3112952 h 3129885"/>
              <a:gd name="connsiteX8" fmla="*/ 1164285 w 9681750"/>
              <a:gd name="connsiteY8" fmla="*/ 3129885 h 3129885"/>
              <a:gd name="connsiteX0" fmla="*/ 1164285 w 9681750"/>
              <a:gd name="connsiteY0" fmla="*/ 3129885 h 3129885"/>
              <a:gd name="connsiteX1" fmla="*/ 1172753 w 9681750"/>
              <a:gd name="connsiteY1" fmla="*/ 445952 h 3129885"/>
              <a:gd name="connsiteX2" fmla="*/ 1176580 w 9681750"/>
              <a:gd name="connsiteY2" fmla="*/ 503966 h 3129885"/>
              <a:gd name="connsiteX3" fmla="*/ 1418283 w 9681750"/>
              <a:gd name="connsiteY3" fmla="*/ 505220 h 3129885"/>
              <a:gd name="connsiteX4" fmla="*/ 9681750 w 9681750"/>
              <a:gd name="connsiteY4" fmla="*/ 471355 h 3129885"/>
              <a:gd name="connsiteX5" fmla="*/ 9681750 w 9681750"/>
              <a:gd name="connsiteY5" fmla="*/ 2858950 h 3129885"/>
              <a:gd name="connsiteX6" fmla="*/ 9607354 w 9681750"/>
              <a:gd name="connsiteY6" fmla="*/ 3038557 h 3129885"/>
              <a:gd name="connsiteX7" fmla="*/ 9427747 w 9681750"/>
              <a:gd name="connsiteY7" fmla="*/ 3112952 h 3129885"/>
              <a:gd name="connsiteX8" fmla="*/ 1164285 w 9681750"/>
              <a:gd name="connsiteY8" fmla="*/ 3129885 h 3129885"/>
              <a:gd name="connsiteX0" fmla="*/ 1164285 w 9681750"/>
              <a:gd name="connsiteY0" fmla="*/ 3129885 h 3172553"/>
              <a:gd name="connsiteX1" fmla="*/ 1172753 w 9681750"/>
              <a:gd name="connsiteY1" fmla="*/ 445952 h 3172553"/>
              <a:gd name="connsiteX2" fmla="*/ 1176580 w 9681750"/>
              <a:gd name="connsiteY2" fmla="*/ 503966 h 3172553"/>
              <a:gd name="connsiteX3" fmla="*/ 1418283 w 9681750"/>
              <a:gd name="connsiteY3" fmla="*/ 505220 h 3172553"/>
              <a:gd name="connsiteX4" fmla="*/ 9681750 w 9681750"/>
              <a:gd name="connsiteY4" fmla="*/ 471355 h 3172553"/>
              <a:gd name="connsiteX5" fmla="*/ 9681750 w 9681750"/>
              <a:gd name="connsiteY5" fmla="*/ 2858950 h 3172553"/>
              <a:gd name="connsiteX6" fmla="*/ 9607354 w 9681750"/>
              <a:gd name="connsiteY6" fmla="*/ 3038557 h 3172553"/>
              <a:gd name="connsiteX7" fmla="*/ 9427747 w 9681750"/>
              <a:gd name="connsiteY7" fmla="*/ 3112952 h 3172553"/>
              <a:gd name="connsiteX8" fmla="*/ 1164285 w 9681750"/>
              <a:gd name="connsiteY8" fmla="*/ 3129885 h 3172553"/>
              <a:gd name="connsiteX0" fmla="*/ 1176580 w 9681750"/>
              <a:gd name="connsiteY0" fmla="*/ 32611 h 2701198"/>
              <a:gd name="connsiteX1" fmla="*/ 1418283 w 9681750"/>
              <a:gd name="connsiteY1" fmla="*/ 33865 h 2701198"/>
              <a:gd name="connsiteX2" fmla="*/ 9681750 w 9681750"/>
              <a:gd name="connsiteY2" fmla="*/ 0 h 2701198"/>
              <a:gd name="connsiteX3" fmla="*/ 9681750 w 9681750"/>
              <a:gd name="connsiteY3" fmla="*/ 2387595 h 2701198"/>
              <a:gd name="connsiteX4" fmla="*/ 9607354 w 9681750"/>
              <a:gd name="connsiteY4" fmla="*/ 2567202 h 2701198"/>
              <a:gd name="connsiteX5" fmla="*/ 9427747 w 9681750"/>
              <a:gd name="connsiteY5" fmla="*/ 2641597 h 2701198"/>
              <a:gd name="connsiteX6" fmla="*/ 1164285 w 9681750"/>
              <a:gd name="connsiteY6" fmla="*/ 2658530 h 2701198"/>
              <a:gd name="connsiteX7" fmla="*/ 1264193 w 9681750"/>
              <a:gd name="connsiteY7" fmla="*/ 66037 h 2701198"/>
              <a:gd name="connsiteX0" fmla="*/ 20760 w 8525930"/>
              <a:gd name="connsiteY0" fmla="*/ 32611 h 2701198"/>
              <a:gd name="connsiteX1" fmla="*/ 262463 w 8525930"/>
              <a:gd name="connsiteY1" fmla="*/ 33865 h 2701198"/>
              <a:gd name="connsiteX2" fmla="*/ 8525930 w 8525930"/>
              <a:gd name="connsiteY2" fmla="*/ 0 h 2701198"/>
              <a:gd name="connsiteX3" fmla="*/ 8525930 w 8525930"/>
              <a:gd name="connsiteY3" fmla="*/ 2387595 h 2701198"/>
              <a:gd name="connsiteX4" fmla="*/ 8451534 w 8525930"/>
              <a:gd name="connsiteY4" fmla="*/ 2567202 h 2701198"/>
              <a:gd name="connsiteX5" fmla="*/ 8271927 w 8525930"/>
              <a:gd name="connsiteY5" fmla="*/ 2641597 h 2701198"/>
              <a:gd name="connsiteX6" fmla="*/ 8465 w 8525930"/>
              <a:gd name="connsiteY6" fmla="*/ 2658530 h 2701198"/>
              <a:gd name="connsiteX7" fmla="*/ 108373 w 8525930"/>
              <a:gd name="connsiteY7" fmla="*/ 66037 h 2701198"/>
              <a:gd name="connsiteX0" fmla="*/ 162095 w 8667265"/>
              <a:gd name="connsiteY0" fmla="*/ 32611 h 2701198"/>
              <a:gd name="connsiteX1" fmla="*/ 403798 w 8667265"/>
              <a:gd name="connsiteY1" fmla="*/ 33865 h 2701198"/>
              <a:gd name="connsiteX2" fmla="*/ 8667265 w 8667265"/>
              <a:gd name="connsiteY2" fmla="*/ 0 h 2701198"/>
              <a:gd name="connsiteX3" fmla="*/ 8667265 w 8667265"/>
              <a:gd name="connsiteY3" fmla="*/ 2387595 h 2701198"/>
              <a:gd name="connsiteX4" fmla="*/ 8592869 w 8667265"/>
              <a:gd name="connsiteY4" fmla="*/ 2567202 h 2701198"/>
              <a:gd name="connsiteX5" fmla="*/ 8413262 w 8667265"/>
              <a:gd name="connsiteY5" fmla="*/ 2641597 h 2701198"/>
              <a:gd name="connsiteX6" fmla="*/ 149800 w 8667265"/>
              <a:gd name="connsiteY6" fmla="*/ 2658530 h 2701198"/>
              <a:gd name="connsiteX7" fmla="*/ 97308 w 8667265"/>
              <a:gd name="connsiteY7" fmla="*/ 66037 h 2701198"/>
              <a:gd name="connsiteX0" fmla="*/ 69297 w 8574467"/>
              <a:gd name="connsiteY0" fmla="*/ 77631 h 2703550"/>
              <a:gd name="connsiteX1" fmla="*/ 311000 w 8574467"/>
              <a:gd name="connsiteY1" fmla="*/ 78885 h 2703550"/>
              <a:gd name="connsiteX2" fmla="*/ 8574467 w 8574467"/>
              <a:gd name="connsiteY2" fmla="*/ 45020 h 2703550"/>
              <a:gd name="connsiteX3" fmla="*/ 8574467 w 8574467"/>
              <a:gd name="connsiteY3" fmla="*/ 2432615 h 2703550"/>
              <a:gd name="connsiteX4" fmla="*/ 8500071 w 8574467"/>
              <a:gd name="connsiteY4" fmla="*/ 2612222 h 2703550"/>
              <a:gd name="connsiteX5" fmla="*/ 8320464 w 8574467"/>
              <a:gd name="connsiteY5" fmla="*/ 2686617 h 2703550"/>
              <a:gd name="connsiteX6" fmla="*/ 57002 w 8574467"/>
              <a:gd name="connsiteY6" fmla="*/ 2703550 h 2703550"/>
              <a:gd name="connsiteX7" fmla="*/ 4510 w 8574467"/>
              <a:gd name="connsiteY7" fmla="*/ 111057 h 2703550"/>
              <a:gd name="connsiteX0" fmla="*/ 20760 w 8525930"/>
              <a:gd name="connsiteY0" fmla="*/ 122898 h 2748817"/>
              <a:gd name="connsiteX1" fmla="*/ 262463 w 8525930"/>
              <a:gd name="connsiteY1" fmla="*/ 124152 h 2748817"/>
              <a:gd name="connsiteX2" fmla="*/ 8525930 w 8525930"/>
              <a:gd name="connsiteY2" fmla="*/ 90287 h 2748817"/>
              <a:gd name="connsiteX3" fmla="*/ 8525930 w 8525930"/>
              <a:gd name="connsiteY3" fmla="*/ 2477882 h 2748817"/>
              <a:gd name="connsiteX4" fmla="*/ 8451534 w 8525930"/>
              <a:gd name="connsiteY4" fmla="*/ 2657489 h 2748817"/>
              <a:gd name="connsiteX5" fmla="*/ 8271927 w 8525930"/>
              <a:gd name="connsiteY5" fmla="*/ 2731884 h 2748817"/>
              <a:gd name="connsiteX6" fmla="*/ 8465 w 8525930"/>
              <a:gd name="connsiteY6" fmla="*/ 2748817 h 2748817"/>
              <a:gd name="connsiteX7" fmla="*/ 19348 w 8525930"/>
              <a:gd name="connsiteY7" fmla="*/ 111057 h 2748817"/>
              <a:gd name="connsiteX0" fmla="*/ 20760 w 8525930"/>
              <a:gd name="connsiteY0" fmla="*/ 32611 h 2658530"/>
              <a:gd name="connsiteX1" fmla="*/ 262463 w 8525930"/>
              <a:gd name="connsiteY1" fmla="*/ 33865 h 2658530"/>
              <a:gd name="connsiteX2" fmla="*/ 8525930 w 8525930"/>
              <a:gd name="connsiteY2" fmla="*/ 0 h 2658530"/>
              <a:gd name="connsiteX3" fmla="*/ 8525930 w 8525930"/>
              <a:gd name="connsiteY3" fmla="*/ 2387595 h 2658530"/>
              <a:gd name="connsiteX4" fmla="*/ 8451534 w 8525930"/>
              <a:gd name="connsiteY4" fmla="*/ 2567202 h 2658530"/>
              <a:gd name="connsiteX5" fmla="*/ 8271927 w 8525930"/>
              <a:gd name="connsiteY5" fmla="*/ 2641597 h 2658530"/>
              <a:gd name="connsiteX6" fmla="*/ 8465 w 8525930"/>
              <a:gd name="connsiteY6" fmla="*/ 2658530 h 2658530"/>
              <a:gd name="connsiteX7" fmla="*/ 19348 w 8525930"/>
              <a:gd name="connsiteY7" fmla="*/ 20770 h 2658530"/>
              <a:gd name="connsiteX0" fmla="*/ 20760 w 8525930"/>
              <a:gd name="connsiteY0" fmla="*/ 11841 h 2637760"/>
              <a:gd name="connsiteX1" fmla="*/ 262463 w 8525930"/>
              <a:gd name="connsiteY1" fmla="*/ 13095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20760 w 8525930"/>
              <a:gd name="connsiteY0" fmla="*/ 11841 h 2637760"/>
              <a:gd name="connsiteX1" fmla="*/ 262463 w 8525930"/>
              <a:gd name="connsiteY1" fmla="*/ 13095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20760 w 8525930"/>
              <a:gd name="connsiteY0" fmla="*/ 11841 h 2637760"/>
              <a:gd name="connsiteX1" fmla="*/ 262463 w 8525930"/>
              <a:gd name="connsiteY1" fmla="*/ 1189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20760 w 8525930"/>
              <a:gd name="connsiteY0" fmla="*/ 13737 h 2639656"/>
              <a:gd name="connsiteX1" fmla="*/ 262463 w 8525930"/>
              <a:gd name="connsiteY1" fmla="*/ 3085 h 2639656"/>
              <a:gd name="connsiteX2" fmla="*/ 8525930 w 8525930"/>
              <a:gd name="connsiteY2" fmla="*/ 3760 h 2639656"/>
              <a:gd name="connsiteX3" fmla="*/ 8525930 w 8525930"/>
              <a:gd name="connsiteY3" fmla="*/ 2368721 h 2639656"/>
              <a:gd name="connsiteX4" fmla="*/ 8451534 w 8525930"/>
              <a:gd name="connsiteY4" fmla="*/ 2548328 h 2639656"/>
              <a:gd name="connsiteX5" fmla="*/ 8271927 w 8525930"/>
              <a:gd name="connsiteY5" fmla="*/ 2622723 h 2639656"/>
              <a:gd name="connsiteX6" fmla="*/ 8465 w 8525930"/>
              <a:gd name="connsiteY6" fmla="*/ 2639656 h 2639656"/>
              <a:gd name="connsiteX7" fmla="*/ 19348 w 8525930"/>
              <a:gd name="connsiteY7" fmla="*/ 1896 h 2639656"/>
              <a:gd name="connsiteX0" fmla="*/ 20760 w 8525930"/>
              <a:gd name="connsiteY0" fmla="*/ 92318 h 2718237"/>
              <a:gd name="connsiteX1" fmla="*/ 262463 w 8525930"/>
              <a:gd name="connsiteY1" fmla="*/ 81666 h 2718237"/>
              <a:gd name="connsiteX2" fmla="*/ 8525930 w 8525930"/>
              <a:gd name="connsiteY2" fmla="*/ 82341 h 2718237"/>
              <a:gd name="connsiteX3" fmla="*/ 8525930 w 8525930"/>
              <a:gd name="connsiteY3" fmla="*/ 2447302 h 2718237"/>
              <a:gd name="connsiteX4" fmla="*/ 8451534 w 8525930"/>
              <a:gd name="connsiteY4" fmla="*/ 2626909 h 2718237"/>
              <a:gd name="connsiteX5" fmla="*/ 8271927 w 8525930"/>
              <a:gd name="connsiteY5" fmla="*/ 2701304 h 2718237"/>
              <a:gd name="connsiteX6" fmla="*/ 8465 w 8525930"/>
              <a:gd name="connsiteY6" fmla="*/ 2718237 h 2718237"/>
              <a:gd name="connsiteX7" fmla="*/ 19348 w 8525930"/>
              <a:gd name="connsiteY7" fmla="*/ 80477 h 2718237"/>
              <a:gd name="connsiteX0" fmla="*/ 20760 w 8525930"/>
              <a:gd name="connsiteY0" fmla="*/ 11841 h 2637760"/>
              <a:gd name="connsiteX1" fmla="*/ 262463 w 8525930"/>
              <a:gd name="connsiteY1" fmla="*/ 1189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20760 w 8525930"/>
              <a:gd name="connsiteY0" fmla="*/ 11841 h 2637760"/>
              <a:gd name="connsiteX1" fmla="*/ 262463 w 8525930"/>
              <a:gd name="connsiteY1" fmla="*/ 1189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8916 w 8514086"/>
              <a:gd name="connsiteY0" fmla="*/ 11841 h 2637760"/>
              <a:gd name="connsiteX1" fmla="*/ 250619 w 8514086"/>
              <a:gd name="connsiteY1" fmla="*/ 1189 h 2637760"/>
              <a:gd name="connsiteX2" fmla="*/ 8514086 w 8514086"/>
              <a:gd name="connsiteY2" fmla="*/ 1864 h 2637760"/>
              <a:gd name="connsiteX3" fmla="*/ 8514086 w 8514086"/>
              <a:gd name="connsiteY3" fmla="*/ 2366825 h 2637760"/>
              <a:gd name="connsiteX4" fmla="*/ 8439690 w 8514086"/>
              <a:gd name="connsiteY4" fmla="*/ 2546432 h 2637760"/>
              <a:gd name="connsiteX5" fmla="*/ 8260083 w 8514086"/>
              <a:gd name="connsiteY5" fmla="*/ 2620827 h 2637760"/>
              <a:gd name="connsiteX6" fmla="*/ 8465 w 8514086"/>
              <a:gd name="connsiteY6" fmla="*/ 2637760 h 2637760"/>
              <a:gd name="connsiteX7" fmla="*/ 7504 w 8514086"/>
              <a:gd name="connsiteY7" fmla="*/ 0 h 2637760"/>
              <a:gd name="connsiteX0" fmla="*/ 1809 w 8506979"/>
              <a:gd name="connsiteY0" fmla="*/ 11841 h 2637760"/>
              <a:gd name="connsiteX1" fmla="*/ 243512 w 8506979"/>
              <a:gd name="connsiteY1" fmla="*/ 1189 h 2637760"/>
              <a:gd name="connsiteX2" fmla="*/ 8506979 w 8506979"/>
              <a:gd name="connsiteY2" fmla="*/ 1864 h 2637760"/>
              <a:gd name="connsiteX3" fmla="*/ 8506979 w 8506979"/>
              <a:gd name="connsiteY3" fmla="*/ 2366825 h 2637760"/>
              <a:gd name="connsiteX4" fmla="*/ 8432583 w 8506979"/>
              <a:gd name="connsiteY4" fmla="*/ 2546432 h 2637760"/>
              <a:gd name="connsiteX5" fmla="*/ 8252976 w 8506979"/>
              <a:gd name="connsiteY5" fmla="*/ 2620827 h 2637760"/>
              <a:gd name="connsiteX6" fmla="*/ 1358 w 8506979"/>
              <a:gd name="connsiteY6" fmla="*/ 2637760 h 2637760"/>
              <a:gd name="connsiteX7" fmla="*/ 397 w 8506979"/>
              <a:gd name="connsiteY7" fmla="*/ 0 h 2637760"/>
              <a:gd name="connsiteX0" fmla="*/ 1809 w 8506979"/>
              <a:gd name="connsiteY0" fmla="*/ 11841 h 2637760"/>
              <a:gd name="connsiteX1" fmla="*/ 243512 w 8506979"/>
              <a:gd name="connsiteY1" fmla="*/ 1189 h 2637760"/>
              <a:gd name="connsiteX2" fmla="*/ 8506979 w 8506979"/>
              <a:gd name="connsiteY2" fmla="*/ 1864 h 2637760"/>
              <a:gd name="connsiteX3" fmla="*/ 8506979 w 8506979"/>
              <a:gd name="connsiteY3" fmla="*/ 2366825 h 2637760"/>
              <a:gd name="connsiteX4" fmla="*/ 8432583 w 8506979"/>
              <a:gd name="connsiteY4" fmla="*/ 2546432 h 2637760"/>
              <a:gd name="connsiteX5" fmla="*/ 8252976 w 8506979"/>
              <a:gd name="connsiteY5" fmla="*/ 2620827 h 2637760"/>
              <a:gd name="connsiteX6" fmla="*/ 1358 w 8506979"/>
              <a:gd name="connsiteY6" fmla="*/ 2637760 h 2637760"/>
              <a:gd name="connsiteX7" fmla="*/ 397 w 8506979"/>
              <a:gd name="connsiteY7" fmla="*/ 0 h 2637760"/>
              <a:gd name="connsiteX0" fmla="*/ 1809 w 8506979"/>
              <a:gd name="connsiteY0" fmla="*/ 11841 h 2637760"/>
              <a:gd name="connsiteX1" fmla="*/ 243512 w 8506979"/>
              <a:gd name="connsiteY1" fmla="*/ 1189 h 2637760"/>
              <a:gd name="connsiteX2" fmla="*/ 8506979 w 8506979"/>
              <a:gd name="connsiteY2" fmla="*/ 1864 h 2637760"/>
              <a:gd name="connsiteX3" fmla="*/ 8506979 w 8506979"/>
              <a:gd name="connsiteY3" fmla="*/ 2366825 h 2637760"/>
              <a:gd name="connsiteX4" fmla="*/ 8432583 w 8506979"/>
              <a:gd name="connsiteY4" fmla="*/ 2546432 h 2637760"/>
              <a:gd name="connsiteX5" fmla="*/ 8252976 w 8506979"/>
              <a:gd name="connsiteY5" fmla="*/ 2620827 h 2637760"/>
              <a:gd name="connsiteX6" fmla="*/ 1358 w 8506979"/>
              <a:gd name="connsiteY6" fmla="*/ 2637760 h 2637760"/>
              <a:gd name="connsiteX7" fmla="*/ 397 w 8506979"/>
              <a:gd name="connsiteY7" fmla="*/ 0 h 2637760"/>
              <a:gd name="connsiteX8" fmla="*/ 1809 w 8506979"/>
              <a:gd name="connsiteY8" fmla="*/ 11841 h 2637760"/>
              <a:gd name="connsiteX0" fmla="*/ 1809 w 8506979"/>
              <a:gd name="connsiteY0" fmla="*/ 13076 h 2638995"/>
              <a:gd name="connsiteX1" fmla="*/ 243512 w 8506979"/>
              <a:gd name="connsiteY1" fmla="*/ 2424 h 2638995"/>
              <a:gd name="connsiteX2" fmla="*/ 8506979 w 8506979"/>
              <a:gd name="connsiteY2" fmla="*/ 3099 h 2638995"/>
              <a:gd name="connsiteX3" fmla="*/ 8506979 w 8506979"/>
              <a:gd name="connsiteY3" fmla="*/ 2368060 h 2638995"/>
              <a:gd name="connsiteX4" fmla="*/ 8432583 w 8506979"/>
              <a:gd name="connsiteY4" fmla="*/ 2547667 h 2638995"/>
              <a:gd name="connsiteX5" fmla="*/ 8252976 w 8506979"/>
              <a:gd name="connsiteY5" fmla="*/ 2622062 h 2638995"/>
              <a:gd name="connsiteX6" fmla="*/ 1358 w 8506979"/>
              <a:gd name="connsiteY6" fmla="*/ 2638995 h 2638995"/>
              <a:gd name="connsiteX7" fmla="*/ 397 w 8506979"/>
              <a:gd name="connsiteY7" fmla="*/ 1235 h 2638995"/>
              <a:gd name="connsiteX8" fmla="*/ 1809 w 8506979"/>
              <a:gd name="connsiteY8" fmla="*/ 13076 h 2638995"/>
              <a:gd name="connsiteX0" fmla="*/ 2840 w 8508010"/>
              <a:gd name="connsiteY0" fmla="*/ 27759 h 2653678"/>
              <a:gd name="connsiteX1" fmla="*/ 244543 w 8508010"/>
              <a:gd name="connsiteY1" fmla="*/ 17107 h 2653678"/>
              <a:gd name="connsiteX2" fmla="*/ 8508010 w 8508010"/>
              <a:gd name="connsiteY2" fmla="*/ 17782 h 2653678"/>
              <a:gd name="connsiteX3" fmla="*/ 8508010 w 8508010"/>
              <a:gd name="connsiteY3" fmla="*/ 2382743 h 2653678"/>
              <a:gd name="connsiteX4" fmla="*/ 8433614 w 8508010"/>
              <a:gd name="connsiteY4" fmla="*/ 2562350 h 2653678"/>
              <a:gd name="connsiteX5" fmla="*/ 8254007 w 8508010"/>
              <a:gd name="connsiteY5" fmla="*/ 2636745 h 2653678"/>
              <a:gd name="connsiteX6" fmla="*/ 2389 w 8508010"/>
              <a:gd name="connsiteY6" fmla="*/ 2653678 h 2653678"/>
              <a:gd name="connsiteX7" fmla="*/ 1428 w 8508010"/>
              <a:gd name="connsiteY7" fmla="*/ 15918 h 2653678"/>
              <a:gd name="connsiteX8" fmla="*/ 2840 w 8508010"/>
              <a:gd name="connsiteY8" fmla="*/ 27759 h 2653678"/>
              <a:gd name="connsiteX0" fmla="*/ 1174649 w 9681231"/>
              <a:gd name="connsiteY0" fmla="*/ 439428 h 3077188"/>
              <a:gd name="connsiteX1" fmla="*/ 1417764 w 9681231"/>
              <a:gd name="connsiteY1" fmla="*/ 440617 h 3077188"/>
              <a:gd name="connsiteX2" fmla="*/ 9681231 w 9681231"/>
              <a:gd name="connsiteY2" fmla="*/ 441292 h 3077188"/>
              <a:gd name="connsiteX3" fmla="*/ 9681231 w 9681231"/>
              <a:gd name="connsiteY3" fmla="*/ 2806253 h 3077188"/>
              <a:gd name="connsiteX4" fmla="*/ 9606835 w 9681231"/>
              <a:gd name="connsiteY4" fmla="*/ 2985860 h 3077188"/>
              <a:gd name="connsiteX5" fmla="*/ 9427228 w 9681231"/>
              <a:gd name="connsiteY5" fmla="*/ 3060255 h 3077188"/>
              <a:gd name="connsiteX6" fmla="*/ 1175610 w 9681231"/>
              <a:gd name="connsiteY6" fmla="*/ 3077188 h 3077188"/>
              <a:gd name="connsiteX7" fmla="*/ 1174649 w 9681231"/>
              <a:gd name="connsiteY7" fmla="*/ 439428 h 3077188"/>
              <a:gd name="connsiteX0" fmla="*/ 1174649 w 9681231"/>
              <a:gd name="connsiteY0" fmla="*/ 439428 h 3077188"/>
              <a:gd name="connsiteX1" fmla="*/ 1417764 w 9681231"/>
              <a:gd name="connsiteY1" fmla="*/ 440617 h 3077188"/>
              <a:gd name="connsiteX2" fmla="*/ 9681231 w 9681231"/>
              <a:gd name="connsiteY2" fmla="*/ 441292 h 3077188"/>
              <a:gd name="connsiteX3" fmla="*/ 9681231 w 9681231"/>
              <a:gd name="connsiteY3" fmla="*/ 2806253 h 3077188"/>
              <a:gd name="connsiteX4" fmla="*/ 9606835 w 9681231"/>
              <a:gd name="connsiteY4" fmla="*/ 2985860 h 3077188"/>
              <a:gd name="connsiteX5" fmla="*/ 9427228 w 9681231"/>
              <a:gd name="connsiteY5" fmla="*/ 3060255 h 3077188"/>
              <a:gd name="connsiteX6" fmla="*/ 1175610 w 9681231"/>
              <a:gd name="connsiteY6" fmla="*/ 3077188 h 3077188"/>
              <a:gd name="connsiteX7" fmla="*/ 1174649 w 9681231"/>
              <a:gd name="connsiteY7" fmla="*/ 439428 h 3077188"/>
              <a:gd name="connsiteX0" fmla="*/ 1174649 w 9681231"/>
              <a:gd name="connsiteY0" fmla="*/ 439428 h 3077188"/>
              <a:gd name="connsiteX1" fmla="*/ 1417764 w 9681231"/>
              <a:gd name="connsiteY1" fmla="*/ 440617 h 3077188"/>
              <a:gd name="connsiteX2" fmla="*/ 9681231 w 9681231"/>
              <a:gd name="connsiteY2" fmla="*/ 441292 h 3077188"/>
              <a:gd name="connsiteX3" fmla="*/ 9681231 w 9681231"/>
              <a:gd name="connsiteY3" fmla="*/ 2806253 h 3077188"/>
              <a:gd name="connsiteX4" fmla="*/ 9606835 w 9681231"/>
              <a:gd name="connsiteY4" fmla="*/ 2985860 h 3077188"/>
              <a:gd name="connsiteX5" fmla="*/ 9427228 w 9681231"/>
              <a:gd name="connsiteY5" fmla="*/ 3060255 h 3077188"/>
              <a:gd name="connsiteX6" fmla="*/ 1175610 w 9681231"/>
              <a:gd name="connsiteY6" fmla="*/ 3077188 h 3077188"/>
              <a:gd name="connsiteX7" fmla="*/ 1174649 w 9681231"/>
              <a:gd name="connsiteY7" fmla="*/ 439428 h 3077188"/>
              <a:gd name="connsiteX0" fmla="*/ 1174649 w 9681231"/>
              <a:gd name="connsiteY0" fmla="*/ 439428 h 3077188"/>
              <a:gd name="connsiteX1" fmla="*/ 1417764 w 9681231"/>
              <a:gd name="connsiteY1" fmla="*/ 440617 h 3077188"/>
              <a:gd name="connsiteX2" fmla="*/ 9681231 w 9681231"/>
              <a:gd name="connsiteY2" fmla="*/ 441292 h 3077188"/>
              <a:gd name="connsiteX3" fmla="*/ 9681231 w 9681231"/>
              <a:gd name="connsiteY3" fmla="*/ 2806253 h 3077188"/>
              <a:gd name="connsiteX4" fmla="*/ 9606835 w 9681231"/>
              <a:gd name="connsiteY4" fmla="*/ 2985860 h 3077188"/>
              <a:gd name="connsiteX5" fmla="*/ 9427228 w 9681231"/>
              <a:gd name="connsiteY5" fmla="*/ 3060255 h 3077188"/>
              <a:gd name="connsiteX6" fmla="*/ 1175610 w 9681231"/>
              <a:gd name="connsiteY6" fmla="*/ 3077188 h 3077188"/>
              <a:gd name="connsiteX7" fmla="*/ 1174649 w 9681231"/>
              <a:gd name="connsiteY7" fmla="*/ 439428 h 3077188"/>
              <a:gd name="connsiteX0" fmla="*/ 4826 w 8511408"/>
              <a:gd name="connsiteY0" fmla="*/ 0 h 2637760"/>
              <a:gd name="connsiteX1" fmla="*/ 247941 w 8511408"/>
              <a:gd name="connsiteY1" fmla="*/ 1189 h 2637760"/>
              <a:gd name="connsiteX2" fmla="*/ 8511408 w 8511408"/>
              <a:gd name="connsiteY2" fmla="*/ 1864 h 2637760"/>
              <a:gd name="connsiteX3" fmla="*/ 8511408 w 8511408"/>
              <a:gd name="connsiteY3" fmla="*/ 2366825 h 2637760"/>
              <a:gd name="connsiteX4" fmla="*/ 8437012 w 8511408"/>
              <a:gd name="connsiteY4" fmla="*/ 2546432 h 2637760"/>
              <a:gd name="connsiteX5" fmla="*/ 8257405 w 8511408"/>
              <a:gd name="connsiteY5" fmla="*/ 2620827 h 2637760"/>
              <a:gd name="connsiteX6" fmla="*/ 5787 w 8511408"/>
              <a:gd name="connsiteY6" fmla="*/ 2637760 h 2637760"/>
              <a:gd name="connsiteX7" fmla="*/ 4826 w 8511408"/>
              <a:gd name="connsiteY7" fmla="*/ 0 h 26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1408" h="2637760">
                <a:moveTo>
                  <a:pt x="4826" y="0"/>
                </a:moveTo>
                <a:lnTo>
                  <a:pt x="247941" y="1189"/>
                </a:lnTo>
                <a:lnTo>
                  <a:pt x="8511408" y="1864"/>
                </a:lnTo>
                <a:lnTo>
                  <a:pt x="8511408" y="2366825"/>
                </a:lnTo>
                <a:cubicBezTo>
                  <a:pt x="8511408" y="2434191"/>
                  <a:pt x="8484647" y="2498797"/>
                  <a:pt x="8437012" y="2546432"/>
                </a:cubicBezTo>
                <a:cubicBezTo>
                  <a:pt x="8389377" y="2594067"/>
                  <a:pt x="8324771" y="2620827"/>
                  <a:pt x="8257405" y="2620827"/>
                </a:cubicBezTo>
                <a:lnTo>
                  <a:pt x="5787" y="2637760"/>
                </a:lnTo>
                <a:cubicBezTo>
                  <a:pt x="4429" y="52252"/>
                  <a:pt x="0" y="582303"/>
                  <a:pt x="4826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554832"/>
            <a:ext cx="4267200" cy="1102519"/>
          </a:xfrm>
        </p:spPr>
        <p:txBody>
          <a:bodyPr>
            <a:normAutofit/>
          </a:bodyPr>
          <a:lstStyle>
            <a:lvl1pPr algn="r">
              <a:defRPr sz="2100">
                <a:solidFill>
                  <a:schemeClr val="accent3"/>
                </a:solidFill>
                <a:latin typeface="Weber Brush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485900"/>
            <a:ext cx="4343400" cy="514350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4229100"/>
            <a:ext cx="3505200" cy="400050"/>
          </a:xfrm>
        </p:spPr>
        <p:txBody>
          <a:bodyPr>
            <a:noAutofit/>
          </a:bodyPr>
          <a:lstStyle>
            <a:lvl1pPr>
              <a:buNone/>
              <a:defRPr sz="900" baseline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18329717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7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19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29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2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36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43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1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1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08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84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36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6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48"/>
            <a:ext cx="205200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2011064"/>
            <a:ext cx="1974850" cy="648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3612248"/>
            <a:ext cx="197485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294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2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19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84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156363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2704476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3" y="390395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29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013934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6" y="1101762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45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5999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35694545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52305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1 (niveau 0) </a:t>
            </a:r>
            <a:r>
              <a:rPr lang="fr-FR" dirty="0" err="1"/>
              <a:t>arial</a:t>
            </a:r>
            <a:r>
              <a:rPr lang="fr-FR" dirty="0"/>
              <a:t> corps 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44400" y="3069756"/>
            <a:ext cx="2415600" cy="1044000"/>
          </a:xfrm>
          <a:solidFill>
            <a:srgbClr val="CD1431">
              <a:alpha val="80000"/>
            </a:srgb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3373200" y="3069756"/>
            <a:ext cx="2415600" cy="1044000"/>
          </a:xfrm>
          <a:solidFill>
            <a:schemeClr val="accent3">
              <a:alpha val="80000"/>
            </a:scheme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6102000" y="3069756"/>
            <a:ext cx="2415600" cy="1044000"/>
          </a:xfrm>
          <a:solidFill>
            <a:schemeClr val="accent5">
              <a:alpha val="80000"/>
            </a:scheme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094894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-titre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/>
              <a:pPr/>
              <a:t>‹#›</a:t>
            </a:fld>
            <a:r>
              <a:rPr lang="fr-FR" dirty="0"/>
              <a:t> /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</p:spTree>
    <p:extLst>
      <p:ext uri="{BB962C8B-B14F-4D97-AF65-F5344CB8AC3E}">
        <p14:creationId xmlns:p14="http://schemas.microsoft.com/office/powerpoint/2010/main" val="28921088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26161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32921"/>
            <a:ext cx="385292" cy="126958"/>
          </a:xfrm>
        </p:spPr>
        <p:txBody>
          <a:bodyPr vert="horz" wrap="square" lIns="89996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/>
              <a:pPr/>
              <a:t>‹#›</a:t>
            </a:fld>
            <a:r>
              <a:rPr dirty="0"/>
              <a:t> /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586258" y="1033464"/>
            <a:ext cx="8341842" cy="33699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 dirty="0"/>
              <a:t>Text</a:t>
            </a:r>
            <a:r>
              <a:rPr lang="fr-FR" dirty="0"/>
              <a:t> </a:t>
            </a:r>
            <a:r>
              <a:rPr lang="en-GB" noProof="0" dirty="0"/>
              <a:t>level</a:t>
            </a:r>
            <a:r>
              <a:rPr lang="fr-FR" dirty="0"/>
              <a:t> 1</a:t>
            </a:r>
          </a:p>
          <a:p>
            <a:pPr lvl="1"/>
            <a:r>
              <a:rPr lang="en-GB" noProof="0" dirty="0"/>
              <a:t>Text</a:t>
            </a:r>
            <a:r>
              <a:rPr lang="fr-FR" dirty="0"/>
              <a:t> </a:t>
            </a:r>
            <a:r>
              <a:rPr lang="en-GB" noProof="0" dirty="0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/>
              <a:t>Texte </a:t>
            </a:r>
            <a:r>
              <a:rPr lang="en-GB" noProof="0" dirty="0"/>
              <a:t>level</a:t>
            </a:r>
            <a:r>
              <a:rPr lang="fr-FR" dirty="0"/>
              <a:t> 3</a:t>
            </a:r>
          </a:p>
          <a:p>
            <a:pPr lvl="3"/>
            <a:r>
              <a:rPr lang="en-GB" noProof="0" dirty="0"/>
              <a:t>Text</a:t>
            </a:r>
            <a:r>
              <a:rPr lang="fr-FR" dirty="0"/>
              <a:t> </a:t>
            </a:r>
            <a:r>
              <a:rPr lang="en-GB" noProof="0" dirty="0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/>
              <a:t>T</a:t>
            </a:r>
            <a:r>
              <a:rPr lang="en-GB" noProof="0" dirty="0" err="1"/>
              <a:t>ext</a:t>
            </a:r>
            <a:r>
              <a:rPr lang="fr-FR" dirty="0"/>
              <a:t> </a:t>
            </a:r>
            <a:r>
              <a:rPr lang="en-GB" noProof="0" dirty="0"/>
              <a:t>level</a:t>
            </a:r>
            <a:r>
              <a:rPr lang="fr-FR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19266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0" cy="514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613" y="3899757"/>
            <a:ext cx="1652587" cy="1243743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2"/>
            <a:ext cx="3960000" cy="800219"/>
          </a:xfrm>
          <a:prstGeom prst="rect">
            <a:avLst/>
          </a:prstGeo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26-point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6013"/>
            <a:ext cx="5154588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31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Markkinointi/Minna-Mari Hyvärinen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idx="1"/>
          </p:nvPr>
        </p:nvSpPr>
        <p:spPr>
          <a:xfrm>
            <a:off x="791998" y="1301262"/>
            <a:ext cx="8172000" cy="3369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en-US" noProof="0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200"/>
            <a:ext cx="8172000" cy="3222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360000" marR="0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4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2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80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368000" marR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lvl6pPr>
            <a:lvl7pPr marL="1368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8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8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1610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7998059"/>
      </p:ext>
    </p:extLst>
  </p:cSld>
  <p:clrMapOvr>
    <a:masterClrMapping/>
  </p:clrMapOvr>
  <p:hf hd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vaakakuva ja sisältö" preserve="1" userDrawn="1">
  <p:cSld name="Otsikko, vaaka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0" y="1044575"/>
            <a:ext cx="9144000" cy="1836738"/>
          </a:xfrm>
          <a:prstGeom prst="rect">
            <a:avLst/>
          </a:prstGeom>
        </p:spPr>
        <p:txBody>
          <a:bodyPr/>
          <a:lstStyle/>
          <a:p>
            <a:r>
              <a:rPr lang="fi-FI"/>
              <a:t>Lisää kuva napsauttamalla kuvaketta</a:t>
            </a:r>
            <a:endParaRPr lang="fr-FR"/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Markkinointi/Minna-Mari Hyvärinen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1610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360000" marR="0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4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2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80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368000" marR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lvl6pPr>
            <a:lvl7pPr marL="1368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8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8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1998" y="3337201"/>
            <a:ext cx="8172000" cy="133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 marL="270000" marR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 sz="1100"/>
            </a:lvl2pPr>
            <a:lvl3pPr marL="504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 sz="1100"/>
            </a:lvl3pPr>
            <a:lvl4pPr marL="792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80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0800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6pPr>
            <a:lvl7pPr marL="13680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80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80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  <a:p>
            <a:pPr lvl="1"/>
            <a:r>
              <a:rPr lang="en-US" noProof="0" dirty="0"/>
              <a:t>Text level 2 with indent Arial 11-point</a:t>
            </a:r>
          </a:p>
          <a:p>
            <a:pPr lvl="2"/>
            <a:r>
              <a:rPr lang="en-US" noProof="0" dirty="0"/>
              <a:t>Text level 3 with bullet Arial 11-point</a:t>
            </a:r>
          </a:p>
          <a:p>
            <a:pPr marL="792000" marR="0" lvl="3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pPr>
            <a:r>
              <a:rPr lang="en-US" noProof="0" dirty="0"/>
              <a:t>Text level 4 with bullet Arial 11-point</a:t>
            </a:r>
          </a:p>
          <a:p>
            <a:pPr lvl="4"/>
            <a:r>
              <a:rPr lang="en-US" noProof="0" dirty="0"/>
              <a:t>Text level 5 with bullet Arial 11-point</a:t>
            </a:r>
          </a:p>
          <a:p>
            <a:pPr lvl="5"/>
            <a:r>
              <a:rPr lang="en-US" sz="1100" noProof="0" dirty="0"/>
              <a:t>Running text level 6 Arial 11-point</a:t>
            </a:r>
          </a:p>
          <a:p>
            <a:pPr lvl="6"/>
            <a:r>
              <a:rPr lang="en-US" sz="1100" noProof="0" dirty="0"/>
              <a:t>Running text level 7 Arial 11-point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261376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22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8301" y="457200"/>
            <a:ext cx="8780463" cy="4114800"/>
          </a:xfrm>
          <a:prstGeom prst="rect">
            <a:avLst/>
          </a:prstGeom>
          <a:solidFill>
            <a:srgbClr val="5A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>
                <a:solidFill>
                  <a:srgbClr val="5A4C40"/>
                </a:solidFill>
              </a:rPr>
              <a:t>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33400" y="1187450"/>
            <a:ext cx="6858000" cy="3257550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 sz="1350">
                <a:solidFill>
                  <a:schemeClr val="bg1"/>
                </a:solidFill>
                <a:latin typeface="Weber Medium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153400" cy="4572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>
                <a:solidFill>
                  <a:schemeClr val="accent3"/>
                </a:solidFill>
                <a:latin typeface="Weber Brush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D27E49-CA40-4DFA-ABB2-9AE2D07A44CF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3704251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Markkinointi/Minna-Mari Hyvärinen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1610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6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360000" marR="0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4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2000" marR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Text level 1 Arial 14-point</a:t>
            </a:r>
          </a:p>
        </p:txBody>
      </p:sp>
    </p:spTree>
    <p:extLst>
      <p:ext uri="{BB962C8B-B14F-4D97-AF65-F5344CB8AC3E}">
        <p14:creationId xmlns:p14="http://schemas.microsoft.com/office/powerpoint/2010/main" val="4191793270"/>
      </p:ext>
    </p:extLst>
  </p:cSld>
  <p:clrMapOvr>
    <a:masterClrMapping/>
  </p:clrMapOvr>
  <p:hf hd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 sivu" type="blank" preserve="1">
  <p:cSld name="Tyhjä 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17428C"/>
                </a:solidFill>
              </a:rPr>
              <a:t>Markkinointi/Minna-Mari Hyvärinen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36072"/>
      </p:ext>
    </p:extLst>
  </p:cSld>
  <p:clrMapOvr>
    <a:masterClrMapping/>
  </p:clrMapOvr>
  <p:hf hd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27795785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345031730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6024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3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5"/>
            <a:ext cx="5040000" cy="10786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2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4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8299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96"/>
            <a:ext cx="6120000" cy="180125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14" y="1303662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302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302" y="1203326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43099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51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2523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07320"/>
            <a:ext cx="2955925" cy="3082131"/>
          </a:xfrm>
        </p:spPr>
        <p:txBody>
          <a:bodyPr lIns="432000" rIns="360000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56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902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905851"/>
            <a:ext cx="2955925" cy="2493992"/>
          </a:xfrm>
        </p:spPr>
        <p:txBody>
          <a:bodyPr lIns="432000" rIns="360000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8000" indent="-108000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46"/>
            <a:ext cx="2951819" cy="241980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83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3400"/>
            <a:ext cx="8153400" cy="629100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28700"/>
            <a:ext cx="8154000" cy="3566700"/>
          </a:xfrm>
        </p:spPr>
        <p:txBody>
          <a:bodyPr/>
          <a:lstStyle>
            <a:lvl1pPr>
              <a:buSzPct val="100000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600"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4D93CC-CE9E-464C-9624-BD77ADD034EF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49659532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1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1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0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89568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7"/>
            <a:ext cx="3960000" cy="25161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37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37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37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54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54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54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9552854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54267847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9"/>
            <a:ext cx="1782000" cy="2185687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302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9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50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135584615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6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13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13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6013" y="3104941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98" y="2815275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98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4018786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4" y="4018786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5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103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50" y="1323801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89" y="1419624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71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52" y="2569656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92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370449554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4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93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66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3790826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3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27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05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93" y="3902032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92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93"/>
            <a:ext cx="2375756" cy="3334205"/>
          </a:xfrm>
        </p:spPr>
        <p:txBody>
          <a:bodyPr lIns="0" rIns="0"/>
          <a:lstStyle>
            <a:lvl1pPr marL="108000" indent="-108000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2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50" indent="-107950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4811018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9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20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50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2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26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7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55"/>
            <a:ext cx="205200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2011064"/>
            <a:ext cx="1974850" cy="648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3612255"/>
            <a:ext cx="197485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797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156363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2704476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3" y="390395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841314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6" y="1101763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52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5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51537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 userDrawn="1"/>
        </p:nvSpPr>
        <p:spPr>
          <a:xfrm>
            <a:off x="368301" y="457200"/>
            <a:ext cx="8780463" cy="4114800"/>
          </a:xfrm>
          <a:prstGeom prst="rect">
            <a:avLst/>
          </a:prstGeom>
          <a:solidFill>
            <a:srgbClr val="5A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>
                <a:solidFill>
                  <a:srgbClr val="5A4C40"/>
                </a:solidFill>
              </a:rPr>
              <a:t>t</a:t>
            </a:r>
          </a:p>
        </p:txBody>
      </p:sp>
      <p:sp>
        <p:nvSpPr>
          <p:cNvPr id="7" name="TextBox 18"/>
          <p:cNvSpPr txBox="1">
            <a:spLocks noChangeArrowheads="1"/>
          </p:cNvSpPr>
          <p:nvPr userDrawn="1"/>
        </p:nvSpPr>
        <p:spPr bwMode="auto">
          <a:xfrm>
            <a:off x="5486400" y="1314450"/>
            <a:ext cx="33528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sv-SE" sz="1350" b="0">
                <a:solidFill>
                  <a:srgbClr val="FFFFFF"/>
                </a:solidFill>
                <a:latin typeface="Weber"/>
              </a:rPr>
              <a:t>Product name</a:t>
            </a:r>
          </a:p>
        </p:txBody>
      </p:sp>
      <p:sp>
        <p:nvSpPr>
          <p:cNvPr id="9" name="TextBox 19"/>
          <p:cNvSpPr txBox="1">
            <a:spLocks noChangeArrowheads="1"/>
          </p:cNvSpPr>
          <p:nvPr userDrawn="1"/>
        </p:nvSpPr>
        <p:spPr bwMode="auto">
          <a:xfrm>
            <a:off x="5486400" y="2057400"/>
            <a:ext cx="33528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sv-SE" sz="1350" b="0">
                <a:solidFill>
                  <a:srgbClr val="FFFFFF"/>
                </a:solidFill>
                <a:latin typeface="Weber"/>
              </a:rPr>
              <a:t>Details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72533" y="1371600"/>
            <a:ext cx="4885267" cy="2228850"/>
          </a:xfrm>
          <a:custGeom>
            <a:avLst/>
            <a:gdLst>
              <a:gd name="connsiteX0" fmla="*/ 0 w 6798734"/>
              <a:gd name="connsiteY0" fmla="*/ 266728 h 4343400"/>
              <a:gd name="connsiteX1" fmla="*/ 78123 w 6798734"/>
              <a:gd name="connsiteY1" fmla="*/ 78123 h 4343400"/>
              <a:gd name="connsiteX2" fmla="*/ 266728 w 6798734"/>
              <a:gd name="connsiteY2" fmla="*/ 0 h 4343400"/>
              <a:gd name="connsiteX3" fmla="*/ 6532006 w 6798734"/>
              <a:gd name="connsiteY3" fmla="*/ 0 h 4343400"/>
              <a:gd name="connsiteX4" fmla="*/ 6720611 w 6798734"/>
              <a:gd name="connsiteY4" fmla="*/ 78123 h 4343400"/>
              <a:gd name="connsiteX5" fmla="*/ 6798734 w 6798734"/>
              <a:gd name="connsiteY5" fmla="*/ 266728 h 4343400"/>
              <a:gd name="connsiteX6" fmla="*/ 6798734 w 6798734"/>
              <a:gd name="connsiteY6" fmla="*/ 4076672 h 4343400"/>
              <a:gd name="connsiteX7" fmla="*/ 6720611 w 6798734"/>
              <a:gd name="connsiteY7" fmla="*/ 4265277 h 4343400"/>
              <a:gd name="connsiteX8" fmla="*/ 6532006 w 6798734"/>
              <a:gd name="connsiteY8" fmla="*/ 4343400 h 4343400"/>
              <a:gd name="connsiteX9" fmla="*/ 266728 w 6798734"/>
              <a:gd name="connsiteY9" fmla="*/ 4343400 h 4343400"/>
              <a:gd name="connsiteX10" fmla="*/ 78123 w 6798734"/>
              <a:gd name="connsiteY10" fmla="*/ 4265277 h 4343400"/>
              <a:gd name="connsiteX11" fmla="*/ 0 w 6798734"/>
              <a:gd name="connsiteY11" fmla="*/ 4076672 h 4343400"/>
              <a:gd name="connsiteX12" fmla="*/ 0 w 6798734"/>
              <a:gd name="connsiteY12" fmla="*/ 266728 h 4343400"/>
              <a:gd name="connsiteX0" fmla="*/ 0 w 6798734"/>
              <a:gd name="connsiteY0" fmla="*/ 4076672 h 4343400"/>
              <a:gd name="connsiteX1" fmla="*/ 78123 w 6798734"/>
              <a:gd name="connsiteY1" fmla="*/ 78123 h 4343400"/>
              <a:gd name="connsiteX2" fmla="*/ 266728 w 6798734"/>
              <a:gd name="connsiteY2" fmla="*/ 0 h 4343400"/>
              <a:gd name="connsiteX3" fmla="*/ 6532006 w 6798734"/>
              <a:gd name="connsiteY3" fmla="*/ 0 h 4343400"/>
              <a:gd name="connsiteX4" fmla="*/ 6720611 w 6798734"/>
              <a:gd name="connsiteY4" fmla="*/ 78123 h 4343400"/>
              <a:gd name="connsiteX5" fmla="*/ 6798734 w 6798734"/>
              <a:gd name="connsiteY5" fmla="*/ 266728 h 4343400"/>
              <a:gd name="connsiteX6" fmla="*/ 6798734 w 6798734"/>
              <a:gd name="connsiteY6" fmla="*/ 4076672 h 4343400"/>
              <a:gd name="connsiteX7" fmla="*/ 6720611 w 6798734"/>
              <a:gd name="connsiteY7" fmla="*/ 4265277 h 4343400"/>
              <a:gd name="connsiteX8" fmla="*/ 6532006 w 6798734"/>
              <a:gd name="connsiteY8" fmla="*/ 4343400 h 4343400"/>
              <a:gd name="connsiteX9" fmla="*/ 266728 w 6798734"/>
              <a:gd name="connsiteY9" fmla="*/ 4343400 h 4343400"/>
              <a:gd name="connsiteX10" fmla="*/ 78123 w 6798734"/>
              <a:gd name="connsiteY10" fmla="*/ 4265277 h 4343400"/>
              <a:gd name="connsiteX11" fmla="*/ 0 w 6798734"/>
              <a:gd name="connsiteY11" fmla="*/ 4076672 h 4343400"/>
              <a:gd name="connsiteX0" fmla="*/ 0 w 6798734"/>
              <a:gd name="connsiteY0" fmla="*/ 4076672 h 4343400"/>
              <a:gd name="connsiteX1" fmla="*/ 266728 w 6798734"/>
              <a:gd name="connsiteY1" fmla="*/ 0 h 4343400"/>
              <a:gd name="connsiteX2" fmla="*/ 6532006 w 6798734"/>
              <a:gd name="connsiteY2" fmla="*/ 0 h 4343400"/>
              <a:gd name="connsiteX3" fmla="*/ 6720611 w 6798734"/>
              <a:gd name="connsiteY3" fmla="*/ 78123 h 4343400"/>
              <a:gd name="connsiteX4" fmla="*/ 6798734 w 6798734"/>
              <a:gd name="connsiteY4" fmla="*/ 266728 h 4343400"/>
              <a:gd name="connsiteX5" fmla="*/ 6798734 w 6798734"/>
              <a:gd name="connsiteY5" fmla="*/ 4076672 h 4343400"/>
              <a:gd name="connsiteX6" fmla="*/ 6720611 w 6798734"/>
              <a:gd name="connsiteY6" fmla="*/ 4265277 h 4343400"/>
              <a:gd name="connsiteX7" fmla="*/ 6532006 w 6798734"/>
              <a:gd name="connsiteY7" fmla="*/ 4343400 h 4343400"/>
              <a:gd name="connsiteX8" fmla="*/ 266728 w 6798734"/>
              <a:gd name="connsiteY8" fmla="*/ 4343400 h 4343400"/>
              <a:gd name="connsiteX9" fmla="*/ 78123 w 6798734"/>
              <a:gd name="connsiteY9" fmla="*/ 4265277 h 4343400"/>
              <a:gd name="connsiteX10" fmla="*/ 0 w 6798734"/>
              <a:gd name="connsiteY10" fmla="*/ 4076672 h 4343400"/>
              <a:gd name="connsiteX0" fmla="*/ 821940 w 7620674"/>
              <a:gd name="connsiteY0" fmla="*/ 4076672 h 4800572"/>
              <a:gd name="connsiteX1" fmla="*/ 1088668 w 7620674"/>
              <a:gd name="connsiteY1" fmla="*/ 0 h 4800572"/>
              <a:gd name="connsiteX2" fmla="*/ 7353946 w 7620674"/>
              <a:gd name="connsiteY2" fmla="*/ 0 h 4800572"/>
              <a:gd name="connsiteX3" fmla="*/ 7542551 w 7620674"/>
              <a:gd name="connsiteY3" fmla="*/ 78123 h 4800572"/>
              <a:gd name="connsiteX4" fmla="*/ 7620674 w 7620674"/>
              <a:gd name="connsiteY4" fmla="*/ 266728 h 4800572"/>
              <a:gd name="connsiteX5" fmla="*/ 7620674 w 7620674"/>
              <a:gd name="connsiteY5" fmla="*/ 4076672 h 4800572"/>
              <a:gd name="connsiteX6" fmla="*/ 7542551 w 7620674"/>
              <a:gd name="connsiteY6" fmla="*/ 4265277 h 4800572"/>
              <a:gd name="connsiteX7" fmla="*/ 7353946 w 7620674"/>
              <a:gd name="connsiteY7" fmla="*/ 4343400 h 4800572"/>
              <a:gd name="connsiteX8" fmla="*/ 1088668 w 7620674"/>
              <a:gd name="connsiteY8" fmla="*/ 4343400 h 4800572"/>
              <a:gd name="connsiteX9" fmla="*/ 821940 w 7620674"/>
              <a:gd name="connsiteY9" fmla="*/ 4076672 h 4800572"/>
              <a:gd name="connsiteX0" fmla="*/ 1044213 w 7576219"/>
              <a:gd name="connsiteY0" fmla="*/ 4343400 h 4343400"/>
              <a:gd name="connsiteX1" fmla="*/ 1044213 w 7576219"/>
              <a:gd name="connsiteY1" fmla="*/ 0 h 4343400"/>
              <a:gd name="connsiteX2" fmla="*/ 7309491 w 7576219"/>
              <a:gd name="connsiteY2" fmla="*/ 0 h 4343400"/>
              <a:gd name="connsiteX3" fmla="*/ 7498096 w 7576219"/>
              <a:gd name="connsiteY3" fmla="*/ 78123 h 4343400"/>
              <a:gd name="connsiteX4" fmla="*/ 7576219 w 7576219"/>
              <a:gd name="connsiteY4" fmla="*/ 266728 h 4343400"/>
              <a:gd name="connsiteX5" fmla="*/ 7576219 w 7576219"/>
              <a:gd name="connsiteY5" fmla="*/ 4076672 h 4343400"/>
              <a:gd name="connsiteX6" fmla="*/ 7498096 w 7576219"/>
              <a:gd name="connsiteY6" fmla="*/ 4265277 h 4343400"/>
              <a:gd name="connsiteX7" fmla="*/ 7309491 w 7576219"/>
              <a:gd name="connsiteY7" fmla="*/ 4343400 h 4343400"/>
              <a:gd name="connsiteX8" fmla="*/ 1044213 w 7576219"/>
              <a:gd name="connsiteY8" fmla="*/ 4343400 h 4343400"/>
              <a:gd name="connsiteX0" fmla="*/ 1044213 w 7576219"/>
              <a:gd name="connsiteY0" fmla="*/ 4364567 h 4364567"/>
              <a:gd name="connsiteX1" fmla="*/ 1044213 w 7576219"/>
              <a:gd name="connsiteY1" fmla="*/ 21167 h 4364567"/>
              <a:gd name="connsiteX2" fmla="*/ 7309491 w 7576219"/>
              <a:gd name="connsiteY2" fmla="*/ 21167 h 4364567"/>
              <a:gd name="connsiteX3" fmla="*/ 7498096 w 7576219"/>
              <a:gd name="connsiteY3" fmla="*/ 99290 h 4364567"/>
              <a:gd name="connsiteX4" fmla="*/ 7576219 w 7576219"/>
              <a:gd name="connsiteY4" fmla="*/ 287895 h 4364567"/>
              <a:gd name="connsiteX5" fmla="*/ 7576219 w 7576219"/>
              <a:gd name="connsiteY5" fmla="*/ 4097839 h 4364567"/>
              <a:gd name="connsiteX6" fmla="*/ 7498096 w 7576219"/>
              <a:gd name="connsiteY6" fmla="*/ 4286444 h 4364567"/>
              <a:gd name="connsiteX7" fmla="*/ 7309491 w 7576219"/>
              <a:gd name="connsiteY7" fmla="*/ 4364567 h 4364567"/>
              <a:gd name="connsiteX8" fmla="*/ 1044213 w 7576219"/>
              <a:gd name="connsiteY8" fmla="*/ 4364567 h 4364567"/>
              <a:gd name="connsiteX0" fmla="*/ 1044213 w 7576219"/>
              <a:gd name="connsiteY0" fmla="*/ 4343400 h 4343400"/>
              <a:gd name="connsiteX1" fmla="*/ 1044213 w 7576219"/>
              <a:gd name="connsiteY1" fmla="*/ 0 h 4343400"/>
              <a:gd name="connsiteX2" fmla="*/ 7309491 w 7576219"/>
              <a:gd name="connsiteY2" fmla="*/ 0 h 4343400"/>
              <a:gd name="connsiteX3" fmla="*/ 7498096 w 7576219"/>
              <a:gd name="connsiteY3" fmla="*/ 78123 h 4343400"/>
              <a:gd name="connsiteX4" fmla="*/ 7576219 w 7576219"/>
              <a:gd name="connsiteY4" fmla="*/ 266728 h 4343400"/>
              <a:gd name="connsiteX5" fmla="*/ 7576219 w 7576219"/>
              <a:gd name="connsiteY5" fmla="*/ 4076672 h 4343400"/>
              <a:gd name="connsiteX6" fmla="*/ 7498096 w 7576219"/>
              <a:gd name="connsiteY6" fmla="*/ 4265277 h 4343400"/>
              <a:gd name="connsiteX7" fmla="*/ 7309491 w 7576219"/>
              <a:gd name="connsiteY7" fmla="*/ 4343400 h 4343400"/>
              <a:gd name="connsiteX8" fmla="*/ 1044213 w 7576219"/>
              <a:gd name="connsiteY8" fmla="*/ 4343400 h 4343400"/>
              <a:gd name="connsiteX0" fmla="*/ 0 w 6532006"/>
              <a:gd name="connsiteY0" fmla="*/ 4343400 h 4343400"/>
              <a:gd name="connsiteX1" fmla="*/ 0 w 6532006"/>
              <a:gd name="connsiteY1" fmla="*/ 0 h 4343400"/>
              <a:gd name="connsiteX2" fmla="*/ 6265278 w 6532006"/>
              <a:gd name="connsiteY2" fmla="*/ 0 h 4343400"/>
              <a:gd name="connsiteX3" fmla="*/ 6453883 w 6532006"/>
              <a:gd name="connsiteY3" fmla="*/ 78123 h 4343400"/>
              <a:gd name="connsiteX4" fmla="*/ 6532006 w 6532006"/>
              <a:gd name="connsiteY4" fmla="*/ 266728 h 4343400"/>
              <a:gd name="connsiteX5" fmla="*/ 6532006 w 6532006"/>
              <a:gd name="connsiteY5" fmla="*/ 4076672 h 4343400"/>
              <a:gd name="connsiteX6" fmla="*/ 6453883 w 6532006"/>
              <a:gd name="connsiteY6" fmla="*/ 4265277 h 4343400"/>
              <a:gd name="connsiteX7" fmla="*/ 6265278 w 6532006"/>
              <a:gd name="connsiteY7" fmla="*/ 4343400 h 4343400"/>
              <a:gd name="connsiteX8" fmla="*/ 0 w 6532006"/>
              <a:gd name="connsiteY8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2006" h="4343400">
                <a:moveTo>
                  <a:pt x="0" y="4343400"/>
                </a:moveTo>
                <a:cubicBezTo>
                  <a:pt x="5653" y="2942166"/>
                  <a:pt x="5654" y="2468033"/>
                  <a:pt x="0" y="0"/>
                </a:cubicBezTo>
                <a:lnTo>
                  <a:pt x="6265278" y="0"/>
                </a:lnTo>
                <a:cubicBezTo>
                  <a:pt x="6336019" y="0"/>
                  <a:pt x="6403862" y="28102"/>
                  <a:pt x="6453883" y="78123"/>
                </a:cubicBezTo>
                <a:cubicBezTo>
                  <a:pt x="6503904" y="128144"/>
                  <a:pt x="6532006" y="195988"/>
                  <a:pt x="6532006" y="266728"/>
                </a:cubicBezTo>
                <a:lnTo>
                  <a:pt x="6532006" y="4076672"/>
                </a:lnTo>
                <a:cubicBezTo>
                  <a:pt x="6532006" y="4147413"/>
                  <a:pt x="6503904" y="4215256"/>
                  <a:pt x="6453883" y="4265277"/>
                </a:cubicBezTo>
                <a:cubicBezTo>
                  <a:pt x="6403862" y="4315298"/>
                  <a:pt x="6336018" y="4343400"/>
                  <a:pt x="6265278" y="4343400"/>
                </a:cubicBezTo>
                <a:lnTo>
                  <a:pt x="0" y="434340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486400" y="1600200"/>
            <a:ext cx="3352800" cy="28575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486400" y="2343150"/>
            <a:ext cx="3352800" cy="211455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153400" cy="4572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4FFAEC-ED2A-4BBF-B112-0F786702FB29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44672285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898397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F3CE-70A8-4675-8453-ACD27EA31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A36B6-147F-4417-BC5A-38D1956D1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5A484-2938-44F0-97C6-A8561A6C0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87862-346C-41F4-9CEC-0D7C648B4A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GB" smtClean="0"/>
              <a:pPr/>
              <a:t>‹#›</a:t>
            </a:fld>
            <a:r>
              <a:rPr lang="fr-FR"/>
              <a:t> 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69788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itial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 27"/>
          <p:cNvSpPr>
            <a:spLocks/>
          </p:cNvSpPr>
          <p:nvPr userDrawn="1"/>
        </p:nvSpPr>
        <p:spPr bwMode="auto">
          <a:xfrm>
            <a:off x="1284" y="0"/>
            <a:ext cx="6141951" cy="3336340"/>
          </a:xfrm>
          <a:custGeom>
            <a:avLst/>
            <a:gdLst>
              <a:gd name="connsiteX0" fmla="*/ 0 w 6141951"/>
              <a:gd name="connsiteY0" fmla="*/ 0 h 3336340"/>
              <a:gd name="connsiteX1" fmla="*/ 6141951 w 6141951"/>
              <a:gd name="connsiteY1" fmla="*/ 0 h 3336340"/>
              <a:gd name="connsiteX2" fmla="*/ 6141951 w 6141951"/>
              <a:gd name="connsiteY2" fmla="*/ 3006 h 3336340"/>
              <a:gd name="connsiteX3" fmla="*/ 6141951 w 6141951"/>
              <a:gd name="connsiteY3" fmla="*/ 1460382 h 3336340"/>
              <a:gd name="connsiteX4" fmla="*/ 6141951 w 6141951"/>
              <a:gd name="connsiteY4" fmla="*/ 1846156 h 3336340"/>
              <a:gd name="connsiteX5" fmla="*/ 5880408 w 6141951"/>
              <a:gd name="connsiteY5" fmla="*/ 2104518 h 3336340"/>
              <a:gd name="connsiteX6" fmla="*/ 427484 w 6141951"/>
              <a:gd name="connsiteY6" fmla="*/ 3246791 h 3336340"/>
              <a:gd name="connsiteX7" fmla="*/ 0 w 6141951"/>
              <a:gd name="connsiteY7" fmla="*/ 3336340 h 333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1951" h="3336340">
                <a:moveTo>
                  <a:pt x="0" y="0"/>
                </a:moveTo>
                <a:lnTo>
                  <a:pt x="6141951" y="0"/>
                </a:lnTo>
                <a:lnTo>
                  <a:pt x="6141951" y="3006"/>
                </a:lnTo>
                <a:cubicBezTo>
                  <a:pt x="6141951" y="321889"/>
                  <a:pt x="6141951" y="785719"/>
                  <a:pt x="6141951" y="1460382"/>
                </a:cubicBezTo>
                <a:cubicBezTo>
                  <a:pt x="6141951" y="1460382"/>
                  <a:pt x="6141951" y="1460382"/>
                  <a:pt x="6141951" y="1846156"/>
                </a:cubicBezTo>
                <a:cubicBezTo>
                  <a:pt x="6141951" y="1991263"/>
                  <a:pt x="6025317" y="2104518"/>
                  <a:pt x="5880408" y="2104518"/>
                </a:cubicBezTo>
                <a:cubicBezTo>
                  <a:pt x="5880408" y="2104518"/>
                  <a:pt x="5880408" y="2104518"/>
                  <a:pt x="427484" y="3246791"/>
                </a:cubicBezTo>
                <a:lnTo>
                  <a:pt x="0" y="333634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9" name="Image 18" descr="Une image contenant carte de visite&#10;&#10;Description générée automatiquement">
            <a:extLst>
              <a:ext uri="{FF2B5EF4-FFF2-40B4-BE49-F238E27FC236}">
                <a16:creationId xmlns:a16="http://schemas.microsoft.com/office/drawing/2014/main" id="{46D1060F-C008-4CCE-8E54-E9B98A95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54530" cy="14052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06303C-1E93-4747-BD08-DC12EE035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40"/>
          <a:stretch/>
        </p:blipFill>
        <p:spPr>
          <a:xfrm>
            <a:off x="2308971" y="-985"/>
            <a:ext cx="6835030" cy="2572735"/>
          </a:xfrm>
          <a:prstGeom prst="rect">
            <a:avLst/>
          </a:prstGeom>
        </p:spPr>
      </p:pic>
      <p:sp>
        <p:nvSpPr>
          <p:cNvPr id="13" name="ZoneTexte 12"/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15" name="Connecteur droit 14"/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/>
          <p:nvPr userDrawn="1"/>
        </p:nvSpPr>
        <p:spPr>
          <a:xfrm>
            <a:off x="-2983114" y="2241059"/>
            <a:ext cx="2608963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or texture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insert the picture in 16:9 format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/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4" name="Image 3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e 10"/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e 2"/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25" name="Rectangle 24"/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695492" y="236349"/>
            <a:ext cx="6163586" cy="896711"/>
          </a:xfrm>
        </p:spPr>
        <p:txBody>
          <a:bodyPr/>
          <a:lstStyle>
            <a:lvl1pPr>
              <a:defRPr sz="2600" b="1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Presentation title </a:t>
            </a:r>
            <a:r>
              <a:rPr lang="en-GB" noProof="0" dirty="0" err="1"/>
              <a:t>arial</a:t>
            </a:r>
            <a:r>
              <a:rPr lang="en-GB" noProof="0" dirty="0"/>
              <a:t> corps 26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40C4779-D268-4DBD-B938-862D0D791E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189" y="4518118"/>
            <a:ext cx="755906" cy="320041"/>
          </a:xfrm>
          <a:prstGeom prst="rect">
            <a:avLst/>
          </a:prstGeom>
        </p:spPr>
      </p:pic>
      <p:pic>
        <p:nvPicPr>
          <p:cNvPr id="22" name="Bildobjekt 21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42" y="189835"/>
            <a:ext cx="1560857" cy="7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19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016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itial slide -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572000" y="2225965"/>
            <a:ext cx="3960000" cy="800219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corps 26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1624"/>
            <a:ext cx="5154588" cy="2556000"/>
          </a:xfrm>
          <a:prstGeom prst="rect">
            <a:avLst/>
          </a:prstGeom>
        </p:spPr>
      </p:pic>
      <p:sp>
        <p:nvSpPr>
          <p:cNvPr id="32" name="ZoneTexte 31"/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3" name="Groupe 32"/>
          <p:cNvGrpSpPr/>
          <p:nvPr userDrawn="1"/>
        </p:nvGrpSpPr>
        <p:grpSpPr>
          <a:xfrm>
            <a:off x="-252536" y="588645"/>
            <a:ext cx="144016" cy="4025583"/>
            <a:chOff x="-252536" y="-190332"/>
            <a:chExt cx="144016" cy="4025583"/>
          </a:xfrm>
        </p:grpSpPr>
        <p:cxnSp>
          <p:nvCxnSpPr>
            <p:cNvPr id="34" name="Connecteur droit 33"/>
            <p:cNvCxnSpPr/>
            <p:nvPr userDrawn="1"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/>
          <p:nvPr userDrawn="1"/>
        </p:nvSpPr>
        <p:spPr>
          <a:xfrm>
            <a:off x="-2983114" y="2241059"/>
            <a:ext cx="2608963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colour palette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e 36"/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8" name="Image 37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e 2"/>
          <p:cNvGrpSpPr/>
          <p:nvPr userDrawn="1"/>
        </p:nvGrpSpPr>
        <p:grpSpPr>
          <a:xfrm>
            <a:off x="-2913196" y="2844279"/>
            <a:ext cx="2036896" cy="1762329"/>
            <a:chOff x="-2913196" y="2844279"/>
            <a:chExt cx="2036896" cy="1762329"/>
          </a:xfrm>
        </p:grpSpPr>
        <p:pic>
          <p:nvPicPr>
            <p:cNvPr id="48" name="Image 47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Groupe 44"/>
            <p:cNvGrpSpPr/>
            <p:nvPr userDrawn="1"/>
          </p:nvGrpSpPr>
          <p:grpSpPr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46" name="Rectangle 45"/>
              <p:cNvSpPr/>
              <p:nvPr userDrawn="1"/>
            </p:nvSpPr>
            <p:spPr>
              <a:xfrm>
                <a:off x="-2716790" y="3728883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" name="Rectangle 46"/>
              <p:cNvSpPr/>
              <p:nvPr userDrawn="1"/>
            </p:nvSpPr>
            <p:spPr>
              <a:xfrm>
                <a:off x="-1420646" y="4733142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2E04996-EC07-4C64-B0F2-09EBFB0A49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189" y="4518118"/>
            <a:ext cx="755906" cy="320041"/>
          </a:xfrm>
          <a:prstGeom prst="rect">
            <a:avLst/>
          </a:prstGeom>
        </p:spPr>
      </p:pic>
      <p:pic>
        <p:nvPicPr>
          <p:cNvPr id="5" name="Image 4" descr="Une image contenant carte de visite&#10;&#10;Description générée automatiquement">
            <a:extLst>
              <a:ext uri="{FF2B5EF4-FFF2-40B4-BE49-F238E27FC236}">
                <a16:creationId xmlns:a16="http://schemas.microsoft.com/office/drawing/2014/main" id="{72B81835-074C-4A60-9047-684F9B8A99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54530" cy="1405250"/>
          </a:xfrm>
          <a:prstGeom prst="rect">
            <a:avLst/>
          </a:prstGeom>
        </p:spPr>
      </p:pic>
      <p:pic>
        <p:nvPicPr>
          <p:cNvPr id="19" name="Bildobjekt 18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84" y="188707"/>
            <a:ext cx="1595761" cy="79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6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- greenSubstainable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21"/>
          <p:cNvSpPr/>
          <p:nvPr userDrawn="1"/>
        </p:nvSpPr>
        <p:spPr>
          <a:xfrm>
            <a:off x="0" y="0"/>
            <a:ext cx="9144000" cy="5162552"/>
          </a:xfrm>
          <a:custGeom>
            <a:avLst/>
            <a:gdLst>
              <a:gd name="connsiteX0" fmla="*/ 4584700 w 9144000"/>
              <a:gd name="connsiteY0" fmla="*/ 0 h 5162552"/>
              <a:gd name="connsiteX1" fmla="*/ 9144000 w 9144000"/>
              <a:gd name="connsiteY1" fmla="*/ 0 h 5162552"/>
              <a:gd name="connsiteX2" fmla="*/ 9144000 w 9144000"/>
              <a:gd name="connsiteY2" fmla="*/ 5162552 h 5162552"/>
              <a:gd name="connsiteX3" fmla="*/ 0 w 9144000"/>
              <a:gd name="connsiteY3" fmla="*/ 5162552 h 5162552"/>
              <a:gd name="connsiteX4" fmla="*/ 0 w 9144000"/>
              <a:gd name="connsiteY4" fmla="*/ 5082196 h 5162552"/>
              <a:gd name="connsiteX5" fmla="*/ 277858 w 9144000"/>
              <a:gd name="connsiteY5" fmla="*/ 5023991 h 5162552"/>
              <a:gd name="connsiteX6" fmla="*/ 4223843 w 9144000"/>
              <a:gd name="connsiteY6" fmla="*/ 4197390 h 5162552"/>
              <a:gd name="connsiteX7" fmla="*/ 4584700 w 9144000"/>
              <a:gd name="connsiteY7" fmla="*/ 3840922 h 5162552"/>
              <a:gd name="connsiteX8" fmla="*/ 4584700 w 9144000"/>
              <a:gd name="connsiteY8" fmla="*/ 3308661 h 5162552"/>
              <a:gd name="connsiteX9" fmla="*/ 4584700 w 9144000"/>
              <a:gd name="connsiteY9" fmla="*/ 329956 h 5162552"/>
              <a:gd name="connsiteX10" fmla="*/ 4584700 w 9144000"/>
              <a:gd name="connsiteY10" fmla="*/ 13774 h 5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5162552">
                <a:moveTo>
                  <a:pt x="4584700" y="0"/>
                </a:moveTo>
                <a:lnTo>
                  <a:pt x="9144000" y="0"/>
                </a:lnTo>
                <a:lnTo>
                  <a:pt x="9144000" y="5162552"/>
                </a:lnTo>
                <a:lnTo>
                  <a:pt x="0" y="5162552"/>
                </a:lnTo>
                <a:lnTo>
                  <a:pt x="0" y="5082196"/>
                </a:lnTo>
                <a:lnTo>
                  <a:pt x="277858" y="5023991"/>
                </a:lnTo>
                <a:cubicBezTo>
                  <a:pt x="4223843" y="4197390"/>
                  <a:pt x="4223843" y="4197390"/>
                  <a:pt x="4223843" y="4197390"/>
                </a:cubicBezTo>
                <a:cubicBezTo>
                  <a:pt x="4423777" y="4197390"/>
                  <a:pt x="4584700" y="4041130"/>
                  <a:pt x="4584700" y="3840922"/>
                </a:cubicBezTo>
                <a:cubicBezTo>
                  <a:pt x="4584700" y="3308661"/>
                  <a:pt x="4584700" y="3308661"/>
                  <a:pt x="4584700" y="3308661"/>
                </a:cubicBezTo>
                <a:cubicBezTo>
                  <a:pt x="4584700" y="329956"/>
                  <a:pt x="4584700" y="329956"/>
                  <a:pt x="4584700" y="329956"/>
                </a:cubicBezTo>
                <a:cubicBezTo>
                  <a:pt x="4584700" y="149281"/>
                  <a:pt x="4584700" y="58943"/>
                  <a:pt x="4584700" y="137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4164013" y="0"/>
            <a:ext cx="4979987" cy="3302000"/>
          </a:xfrm>
          <a:custGeom>
            <a:avLst/>
            <a:gdLst>
              <a:gd name="T0" fmla="*/ 1770 w 1844"/>
              <a:gd name="T1" fmla="*/ 0 h 1221"/>
              <a:gd name="T2" fmla="*/ 73 w 1844"/>
              <a:gd name="T3" fmla="*/ 0 h 1221"/>
              <a:gd name="T4" fmla="*/ 0 w 1844"/>
              <a:gd name="T5" fmla="*/ 0 h 1221"/>
              <a:gd name="T6" fmla="*/ 0 w 1844"/>
              <a:gd name="T7" fmla="*/ 74 h 1221"/>
              <a:gd name="T8" fmla="*/ 0 w 1844"/>
              <a:gd name="T9" fmla="*/ 684 h 1221"/>
              <a:gd name="T10" fmla="*/ 0 w 1844"/>
              <a:gd name="T11" fmla="*/ 1147 h 1221"/>
              <a:gd name="T12" fmla="*/ 73 w 1844"/>
              <a:gd name="T13" fmla="*/ 1221 h 1221"/>
              <a:gd name="T14" fmla="*/ 1770 w 1844"/>
              <a:gd name="T15" fmla="*/ 866 h 1221"/>
              <a:gd name="T16" fmla="*/ 1844 w 1844"/>
              <a:gd name="T17" fmla="*/ 793 h 1221"/>
              <a:gd name="T18" fmla="*/ 1844 w 1844"/>
              <a:gd name="T19" fmla="*/ 684 h 1221"/>
              <a:gd name="T20" fmla="*/ 1844 w 1844"/>
              <a:gd name="T21" fmla="*/ 74 h 1221"/>
              <a:gd name="T22" fmla="*/ 1844 w 1844"/>
              <a:gd name="T23" fmla="*/ 0 h 1221"/>
              <a:gd name="T24" fmla="*/ 1770 w 1844"/>
              <a:gd name="T25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44" h="1221">
                <a:moveTo>
                  <a:pt x="1770" y="0"/>
                </a:moveTo>
                <a:cubicBezTo>
                  <a:pt x="73" y="0"/>
                  <a:pt x="73" y="0"/>
                  <a:pt x="7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684"/>
                  <a:pt x="0" y="684"/>
                  <a:pt x="0" y="684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0" y="1188"/>
                  <a:pt x="33" y="1221"/>
                  <a:pt x="73" y="1221"/>
                </a:cubicBezTo>
                <a:cubicBezTo>
                  <a:pt x="1770" y="866"/>
                  <a:pt x="1770" y="866"/>
                  <a:pt x="1770" y="866"/>
                </a:cubicBezTo>
                <a:cubicBezTo>
                  <a:pt x="1811" y="866"/>
                  <a:pt x="1844" y="834"/>
                  <a:pt x="1844" y="793"/>
                </a:cubicBezTo>
                <a:cubicBezTo>
                  <a:pt x="1844" y="684"/>
                  <a:pt x="1844" y="684"/>
                  <a:pt x="1844" y="684"/>
                </a:cubicBezTo>
                <a:cubicBezTo>
                  <a:pt x="1844" y="74"/>
                  <a:pt x="1844" y="74"/>
                  <a:pt x="1844" y="74"/>
                </a:cubicBezTo>
                <a:cubicBezTo>
                  <a:pt x="1844" y="0"/>
                  <a:pt x="1844" y="0"/>
                  <a:pt x="1844" y="0"/>
                </a:cubicBezTo>
                <a:lnTo>
                  <a:pt x="17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Titre 1"/>
          <p:cNvSpPr>
            <a:spLocks noGrp="1"/>
          </p:cNvSpPr>
          <p:nvPr>
            <p:ph type="ctrTitle" hasCustomPrompt="1"/>
          </p:nvPr>
        </p:nvSpPr>
        <p:spPr>
          <a:xfrm>
            <a:off x="4527533" y="698963"/>
            <a:ext cx="3960000" cy="800315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PrEsentation</a:t>
            </a:r>
            <a:r>
              <a:rPr lang="en-GB" noProof="0" dirty="0"/>
              <a:t> TITLE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26-POINT</a:t>
            </a:r>
          </a:p>
        </p:txBody>
      </p:sp>
      <p:sp>
        <p:nvSpPr>
          <p:cNvPr id="30" name="ZoneTexte 29"/>
          <p:cNvSpPr txBox="1"/>
          <p:nvPr userDrawn="1"/>
        </p:nvSpPr>
        <p:spPr>
          <a:xfrm>
            <a:off x="-2913196" y="1031277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/>
          <p:cNvGrpSpPr/>
          <p:nvPr userDrawn="1"/>
        </p:nvGrpSpPr>
        <p:grpSpPr>
          <a:xfrm>
            <a:off x="-252536" y="1125537"/>
            <a:ext cx="144016" cy="4025583"/>
            <a:chOff x="-252536" y="-190332"/>
            <a:chExt cx="144016" cy="4025583"/>
          </a:xfrm>
        </p:grpSpPr>
        <p:cxnSp>
          <p:nvCxnSpPr>
            <p:cNvPr id="33" name="Connecteur droit 32"/>
            <p:cNvCxnSpPr/>
            <p:nvPr userDrawn="1"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/>
          <p:cNvSpPr txBox="1"/>
          <p:nvPr userDrawn="1"/>
        </p:nvSpPr>
        <p:spPr>
          <a:xfrm>
            <a:off x="-2983114" y="2777951"/>
            <a:ext cx="2608963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colour palette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e 35"/>
          <p:cNvGrpSpPr/>
          <p:nvPr userDrawn="1"/>
        </p:nvGrpSpPr>
        <p:grpSpPr>
          <a:xfrm>
            <a:off x="-2826511" y="1338012"/>
            <a:ext cx="1036578" cy="1284997"/>
            <a:chOff x="-2826511" y="445389"/>
            <a:chExt cx="1036578" cy="1284997"/>
          </a:xfrm>
        </p:grpSpPr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9" name="Groupe 38"/>
          <p:cNvGrpSpPr/>
          <p:nvPr userDrawn="1"/>
        </p:nvGrpSpPr>
        <p:grpSpPr>
          <a:xfrm>
            <a:off x="-2913196" y="3381171"/>
            <a:ext cx="2036896" cy="1762329"/>
            <a:chOff x="-2913196" y="2844279"/>
            <a:chExt cx="2036896" cy="1762329"/>
          </a:xfrm>
        </p:grpSpPr>
        <p:pic>
          <p:nvPicPr>
            <p:cNvPr id="40" name="Image 3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Groupe 40"/>
            <p:cNvGrpSpPr/>
            <p:nvPr userDrawn="1"/>
          </p:nvGrpSpPr>
          <p:grpSpPr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-2716790" y="3728883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>
              <a:xfrm>
                <a:off x="-1420646" y="4733142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3" name="Forme libre 15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25" name="Bildobjekt 24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238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21"/>
          <p:cNvSpPr/>
          <p:nvPr userDrawn="1"/>
        </p:nvSpPr>
        <p:spPr>
          <a:xfrm>
            <a:off x="0" y="1"/>
            <a:ext cx="9144000" cy="5162552"/>
          </a:xfrm>
          <a:custGeom>
            <a:avLst/>
            <a:gdLst>
              <a:gd name="connsiteX0" fmla="*/ 4584700 w 9144000"/>
              <a:gd name="connsiteY0" fmla="*/ 0 h 5162552"/>
              <a:gd name="connsiteX1" fmla="*/ 9144000 w 9144000"/>
              <a:gd name="connsiteY1" fmla="*/ 0 h 5162552"/>
              <a:gd name="connsiteX2" fmla="*/ 9144000 w 9144000"/>
              <a:gd name="connsiteY2" fmla="*/ 5162552 h 5162552"/>
              <a:gd name="connsiteX3" fmla="*/ 0 w 9144000"/>
              <a:gd name="connsiteY3" fmla="*/ 5162552 h 5162552"/>
              <a:gd name="connsiteX4" fmla="*/ 0 w 9144000"/>
              <a:gd name="connsiteY4" fmla="*/ 5082196 h 5162552"/>
              <a:gd name="connsiteX5" fmla="*/ 277858 w 9144000"/>
              <a:gd name="connsiteY5" fmla="*/ 5023991 h 5162552"/>
              <a:gd name="connsiteX6" fmla="*/ 4223843 w 9144000"/>
              <a:gd name="connsiteY6" fmla="*/ 4197390 h 5162552"/>
              <a:gd name="connsiteX7" fmla="*/ 4584700 w 9144000"/>
              <a:gd name="connsiteY7" fmla="*/ 3840922 h 5162552"/>
              <a:gd name="connsiteX8" fmla="*/ 4584700 w 9144000"/>
              <a:gd name="connsiteY8" fmla="*/ 3308661 h 5162552"/>
              <a:gd name="connsiteX9" fmla="*/ 4584700 w 9144000"/>
              <a:gd name="connsiteY9" fmla="*/ 329956 h 5162552"/>
              <a:gd name="connsiteX10" fmla="*/ 4584700 w 9144000"/>
              <a:gd name="connsiteY10" fmla="*/ 13774 h 5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5162552">
                <a:moveTo>
                  <a:pt x="4584700" y="0"/>
                </a:moveTo>
                <a:lnTo>
                  <a:pt x="9144000" y="0"/>
                </a:lnTo>
                <a:lnTo>
                  <a:pt x="9144000" y="5162552"/>
                </a:lnTo>
                <a:lnTo>
                  <a:pt x="0" y="5162552"/>
                </a:lnTo>
                <a:lnTo>
                  <a:pt x="0" y="5082196"/>
                </a:lnTo>
                <a:lnTo>
                  <a:pt x="277858" y="5023991"/>
                </a:lnTo>
                <a:cubicBezTo>
                  <a:pt x="4223843" y="4197390"/>
                  <a:pt x="4223843" y="4197390"/>
                  <a:pt x="4223843" y="4197390"/>
                </a:cubicBezTo>
                <a:cubicBezTo>
                  <a:pt x="4423777" y="4197390"/>
                  <a:pt x="4584700" y="4041130"/>
                  <a:pt x="4584700" y="3840922"/>
                </a:cubicBezTo>
                <a:cubicBezTo>
                  <a:pt x="4584700" y="3308661"/>
                  <a:pt x="4584700" y="3308661"/>
                  <a:pt x="4584700" y="3308661"/>
                </a:cubicBezTo>
                <a:cubicBezTo>
                  <a:pt x="4584700" y="329956"/>
                  <a:pt x="4584700" y="329956"/>
                  <a:pt x="4584700" y="329956"/>
                </a:cubicBezTo>
                <a:cubicBezTo>
                  <a:pt x="4584700" y="149281"/>
                  <a:pt x="4584700" y="58943"/>
                  <a:pt x="4584700" y="137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reeform 5"/>
          <p:cNvSpPr>
            <a:spLocks/>
          </p:cNvSpPr>
          <p:nvPr userDrawn="1"/>
        </p:nvSpPr>
        <p:spPr bwMode="auto">
          <a:xfrm>
            <a:off x="4164013" y="0"/>
            <a:ext cx="4979987" cy="3302000"/>
          </a:xfrm>
          <a:custGeom>
            <a:avLst/>
            <a:gdLst>
              <a:gd name="T0" fmla="*/ 1770 w 1844"/>
              <a:gd name="T1" fmla="*/ 0 h 1221"/>
              <a:gd name="T2" fmla="*/ 73 w 1844"/>
              <a:gd name="T3" fmla="*/ 0 h 1221"/>
              <a:gd name="T4" fmla="*/ 0 w 1844"/>
              <a:gd name="T5" fmla="*/ 0 h 1221"/>
              <a:gd name="T6" fmla="*/ 0 w 1844"/>
              <a:gd name="T7" fmla="*/ 74 h 1221"/>
              <a:gd name="T8" fmla="*/ 0 w 1844"/>
              <a:gd name="T9" fmla="*/ 684 h 1221"/>
              <a:gd name="T10" fmla="*/ 0 w 1844"/>
              <a:gd name="T11" fmla="*/ 1147 h 1221"/>
              <a:gd name="T12" fmla="*/ 73 w 1844"/>
              <a:gd name="T13" fmla="*/ 1221 h 1221"/>
              <a:gd name="T14" fmla="*/ 1770 w 1844"/>
              <a:gd name="T15" fmla="*/ 866 h 1221"/>
              <a:gd name="T16" fmla="*/ 1844 w 1844"/>
              <a:gd name="T17" fmla="*/ 793 h 1221"/>
              <a:gd name="T18" fmla="*/ 1844 w 1844"/>
              <a:gd name="T19" fmla="*/ 684 h 1221"/>
              <a:gd name="T20" fmla="*/ 1844 w 1844"/>
              <a:gd name="T21" fmla="*/ 74 h 1221"/>
              <a:gd name="T22" fmla="*/ 1844 w 1844"/>
              <a:gd name="T23" fmla="*/ 0 h 1221"/>
              <a:gd name="T24" fmla="*/ 1770 w 1844"/>
              <a:gd name="T25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44" h="1221">
                <a:moveTo>
                  <a:pt x="1770" y="0"/>
                </a:moveTo>
                <a:cubicBezTo>
                  <a:pt x="73" y="0"/>
                  <a:pt x="73" y="0"/>
                  <a:pt x="7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684"/>
                  <a:pt x="0" y="684"/>
                  <a:pt x="0" y="684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0" y="1188"/>
                  <a:pt x="33" y="1221"/>
                  <a:pt x="73" y="1221"/>
                </a:cubicBezTo>
                <a:cubicBezTo>
                  <a:pt x="1770" y="866"/>
                  <a:pt x="1770" y="866"/>
                  <a:pt x="1770" y="866"/>
                </a:cubicBezTo>
                <a:cubicBezTo>
                  <a:pt x="1811" y="866"/>
                  <a:pt x="1844" y="834"/>
                  <a:pt x="1844" y="793"/>
                </a:cubicBezTo>
                <a:cubicBezTo>
                  <a:pt x="1844" y="684"/>
                  <a:pt x="1844" y="684"/>
                  <a:pt x="1844" y="684"/>
                </a:cubicBezTo>
                <a:cubicBezTo>
                  <a:pt x="1844" y="74"/>
                  <a:pt x="1844" y="74"/>
                  <a:pt x="1844" y="74"/>
                </a:cubicBezTo>
                <a:cubicBezTo>
                  <a:pt x="1844" y="0"/>
                  <a:pt x="1844" y="0"/>
                  <a:pt x="1844" y="0"/>
                </a:cubicBezTo>
                <a:lnTo>
                  <a:pt x="17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ZoneTexte 29"/>
          <p:cNvSpPr txBox="1"/>
          <p:nvPr userDrawn="1"/>
        </p:nvSpPr>
        <p:spPr>
          <a:xfrm>
            <a:off x="-2913196" y="1031277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/>
          <p:cNvGrpSpPr/>
          <p:nvPr userDrawn="1"/>
        </p:nvGrpSpPr>
        <p:grpSpPr>
          <a:xfrm>
            <a:off x="-252536" y="1125537"/>
            <a:ext cx="144016" cy="4025583"/>
            <a:chOff x="-252536" y="-190332"/>
            <a:chExt cx="144016" cy="4025583"/>
          </a:xfrm>
        </p:grpSpPr>
        <p:cxnSp>
          <p:nvCxnSpPr>
            <p:cNvPr id="33" name="Connecteur droit 32"/>
            <p:cNvCxnSpPr/>
            <p:nvPr userDrawn="1"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/>
          <p:cNvSpPr txBox="1"/>
          <p:nvPr userDrawn="1"/>
        </p:nvSpPr>
        <p:spPr>
          <a:xfrm>
            <a:off x="-2983114" y="2777951"/>
            <a:ext cx="2608963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colour palette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e 35"/>
          <p:cNvGrpSpPr/>
          <p:nvPr userDrawn="1"/>
        </p:nvGrpSpPr>
        <p:grpSpPr>
          <a:xfrm>
            <a:off x="-2826511" y="1338012"/>
            <a:ext cx="1036578" cy="1284997"/>
            <a:chOff x="-2826511" y="445389"/>
            <a:chExt cx="1036578" cy="1284997"/>
          </a:xfrm>
        </p:grpSpPr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9" name="Groupe 38"/>
          <p:cNvGrpSpPr/>
          <p:nvPr userDrawn="1"/>
        </p:nvGrpSpPr>
        <p:grpSpPr>
          <a:xfrm>
            <a:off x="-2913196" y="3381171"/>
            <a:ext cx="2036896" cy="1762329"/>
            <a:chOff x="-2913196" y="2844279"/>
            <a:chExt cx="2036896" cy="1762329"/>
          </a:xfrm>
        </p:grpSpPr>
        <p:pic>
          <p:nvPicPr>
            <p:cNvPr id="40" name="Image 3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Groupe 40"/>
            <p:cNvGrpSpPr/>
            <p:nvPr userDrawn="1"/>
          </p:nvGrpSpPr>
          <p:grpSpPr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-2716790" y="3728883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>
              <a:xfrm>
                <a:off x="-1420646" y="4733142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9" name="Titre 1"/>
          <p:cNvSpPr>
            <a:spLocks noGrp="1"/>
          </p:cNvSpPr>
          <p:nvPr>
            <p:ph type="ctrTitle" hasCustomPrompt="1"/>
          </p:nvPr>
        </p:nvSpPr>
        <p:spPr>
          <a:xfrm>
            <a:off x="4527533" y="698963"/>
            <a:ext cx="3960000" cy="800315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PrEsentation</a:t>
            </a:r>
            <a:r>
              <a:rPr lang="en-GB" noProof="0" dirty="0"/>
              <a:t> TITLE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26-POINT</a:t>
            </a:r>
          </a:p>
        </p:txBody>
      </p:sp>
      <p:sp>
        <p:nvSpPr>
          <p:cNvPr id="23" name="Forme libre 15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26" name="Bildobjekt 25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5456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- Orange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/>
          <p:cNvSpPr/>
          <p:nvPr userDrawn="1"/>
        </p:nvSpPr>
        <p:spPr>
          <a:xfrm>
            <a:off x="0" y="1"/>
            <a:ext cx="9144000" cy="5162552"/>
          </a:xfrm>
          <a:custGeom>
            <a:avLst/>
            <a:gdLst>
              <a:gd name="connsiteX0" fmla="*/ 4584700 w 9144000"/>
              <a:gd name="connsiteY0" fmla="*/ 0 h 5162552"/>
              <a:gd name="connsiteX1" fmla="*/ 9144000 w 9144000"/>
              <a:gd name="connsiteY1" fmla="*/ 0 h 5162552"/>
              <a:gd name="connsiteX2" fmla="*/ 9144000 w 9144000"/>
              <a:gd name="connsiteY2" fmla="*/ 5162552 h 5162552"/>
              <a:gd name="connsiteX3" fmla="*/ 0 w 9144000"/>
              <a:gd name="connsiteY3" fmla="*/ 5162552 h 5162552"/>
              <a:gd name="connsiteX4" fmla="*/ 0 w 9144000"/>
              <a:gd name="connsiteY4" fmla="*/ 5082196 h 5162552"/>
              <a:gd name="connsiteX5" fmla="*/ 277858 w 9144000"/>
              <a:gd name="connsiteY5" fmla="*/ 5023991 h 5162552"/>
              <a:gd name="connsiteX6" fmla="*/ 4223843 w 9144000"/>
              <a:gd name="connsiteY6" fmla="*/ 4197390 h 5162552"/>
              <a:gd name="connsiteX7" fmla="*/ 4584700 w 9144000"/>
              <a:gd name="connsiteY7" fmla="*/ 3840922 h 5162552"/>
              <a:gd name="connsiteX8" fmla="*/ 4584700 w 9144000"/>
              <a:gd name="connsiteY8" fmla="*/ 3308661 h 5162552"/>
              <a:gd name="connsiteX9" fmla="*/ 4584700 w 9144000"/>
              <a:gd name="connsiteY9" fmla="*/ 329956 h 5162552"/>
              <a:gd name="connsiteX10" fmla="*/ 4584700 w 9144000"/>
              <a:gd name="connsiteY10" fmla="*/ 13774 h 5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5162552">
                <a:moveTo>
                  <a:pt x="4584700" y="0"/>
                </a:moveTo>
                <a:lnTo>
                  <a:pt x="9144000" y="0"/>
                </a:lnTo>
                <a:lnTo>
                  <a:pt x="9144000" y="5162552"/>
                </a:lnTo>
                <a:lnTo>
                  <a:pt x="0" y="5162552"/>
                </a:lnTo>
                <a:lnTo>
                  <a:pt x="0" y="5082196"/>
                </a:lnTo>
                <a:lnTo>
                  <a:pt x="277858" y="5023991"/>
                </a:lnTo>
                <a:cubicBezTo>
                  <a:pt x="4223843" y="4197390"/>
                  <a:pt x="4223843" y="4197390"/>
                  <a:pt x="4223843" y="4197390"/>
                </a:cubicBezTo>
                <a:cubicBezTo>
                  <a:pt x="4423777" y="4197390"/>
                  <a:pt x="4584700" y="4041130"/>
                  <a:pt x="4584700" y="3840922"/>
                </a:cubicBezTo>
                <a:cubicBezTo>
                  <a:pt x="4584700" y="3308661"/>
                  <a:pt x="4584700" y="3308661"/>
                  <a:pt x="4584700" y="3308661"/>
                </a:cubicBezTo>
                <a:cubicBezTo>
                  <a:pt x="4584700" y="329956"/>
                  <a:pt x="4584700" y="329956"/>
                  <a:pt x="4584700" y="329956"/>
                </a:cubicBezTo>
                <a:cubicBezTo>
                  <a:pt x="4584700" y="149281"/>
                  <a:pt x="4584700" y="58943"/>
                  <a:pt x="4584700" y="137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reeform 5"/>
          <p:cNvSpPr>
            <a:spLocks/>
          </p:cNvSpPr>
          <p:nvPr userDrawn="1"/>
        </p:nvSpPr>
        <p:spPr bwMode="auto">
          <a:xfrm>
            <a:off x="4164013" y="0"/>
            <a:ext cx="4979987" cy="3302000"/>
          </a:xfrm>
          <a:custGeom>
            <a:avLst/>
            <a:gdLst>
              <a:gd name="T0" fmla="*/ 1770 w 1844"/>
              <a:gd name="T1" fmla="*/ 0 h 1221"/>
              <a:gd name="T2" fmla="*/ 73 w 1844"/>
              <a:gd name="T3" fmla="*/ 0 h 1221"/>
              <a:gd name="T4" fmla="*/ 0 w 1844"/>
              <a:gd name="T5" fmla="*/ 0 h 1221"/>
              <a:gd name="T6" fmla="*/ 0 w 1844"/>
              <a:gd name="T7" fmla="*/ 74 h 1221"/>
              <a:gd name="T8" fmla="*/ 0 w 1844"/>
              <a:gd name="T9" fmla="*/ 684 h 1221"/>
              <a:gd name="T10" fmla="*/ 0 w 1844"/>
              <a:gd name="T11" fmla="*/ 1147 h 1221"/>
              <a:gd name="T12" fmla="*/ 73 w 1844"/>
              <a:gd name="T13" fmla="*/ 1221 h 1221"/>
              <a:gd name="T14" fmla="*/ 1770 w 1844"/>
              <a:gd name="T15" fmla="*/ 866 h 1221"/>
              <a:gd name="T16" fmla="*/ 1844 w 1844"/>
              <a:gd name="T17" fmla="*/ 793 h 1221"/>
              <a:gd name="T18" fmla="*/ 1844 w 1844"/>
              <a:gd name="T19" fmla="*/ 684 h 1221"/>
              <a:gd name="T20" fmla="*/ 1844 w 1844"/>
              <a:gd name="T21" fmla="*/ 74 h 1221"/>
              <a:gd name="T22" fmla="*/ 1844 w 1844"/>
              <a:gd name="T23" fmla="*/ 0 h 1221"/>
              <a:gd name="T24" fmla="*/ 1770 w 1844"/>
              <a:gd name="T25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44" h="1221">
                <a:moveTo>
                  <a:pt x="1770" y="0"/>
                </a:moveTo>
                <a:cubicBezTo>
                  <a:pt x="73" y="0"/>
                  <a:pt x="73" y="0"/>
                  <a:pt x="7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684"/>
                  <a:pt x="0" y="684"/>
                  <a:pt x="0" y="684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0" y="1188"/>
                  <a:pt x="33" y="1221"/>
                  <a:pt x="73" y="1221"/>
                </a:cubicBezTo>
                <a:cubicBezTo>
                  <a:pt x="1770" y="866"/>
                  <a:pt x="1770" y="866"/>
                  <a:pt x="1770" y="866"/>
                </a:cubicBezTo>
                <a:cubicBezTo>
                  <a:pt x="1811" y="866"/>
                  <a:pt x="1844" y="834"/>
                  <a:pt x="1844" y="793"/>
                </a:cubicBezTo>
                <a:cubicBezTo>
                  <a:pt x="1844" y="684"/>
                  <a:pt x="1844" y="684"/>
                  <a:pt x="1844" y="684"/>
                </a:cubicBezTo>
                <a:cubicBezTo>
                  <a:pt x="1844" y="74"/>
                  <a:pt x="1844" y="74"/>
                  <a:pt x="1844" y="74"/>
                </a:cubicBezTo>
                <a:cubicBezTo>
                  <a:pt x="1844" y="0"/>
                  <a:pt x="1844" y="0"/>
                  <a:pt x="1844" y="0"/>
                </a:cubicBezTo>
                <a:lnTo>
                  <a:pt x="17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ZoneTexte 29"/>
          <p:cNvSpPr txBox="1"/>
          <p:nvPr userDrawn="1"/>
        </p:nvSpPr>
        <p:spPr>
          <a:xfrm>
            <a:off x="-2913196" y="1031277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/>
          <p:cNvGrpSpPr/>
          <p:nvPr userDrawn="1"/>
        </p:nvGrpSpPr>
        <p:grpSpPr>
          <a:xfrm>
            <a:off x="-252536" y="1125537"/>
            <a:ext cx="144016" cy="4025583"/>
            <a:chOff x="-252536" y="-190332"/>
            <a:chExt cx="144016" cy="4025583"/>
          </a:xfrm>
        </p:grpSpPr>
        <p:cxnSp>
          <p:nvCxnSpPr>
            <p:cNvPr id="33" name="Connecteur droit 32"/>
            <p:cNvCxnSpPr/>
            <p:nvPr userDrawn="1"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/>
          <p:cNvSpPr txBox="1"/>
          <p:nvPr userDrawn="1"/>
        </p:nvSpPr>
        <p:spPr>
          <a:xfrm>
            <a:off x="-2983114" y="2777951"/>
            <a:ext cx="2608963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colour palette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e 35"/>
          <p:cNvGrpSpPr/>
          <p:nvPr userDrawn="1"/>
        </p:nvGrpSpPr>
        <p:grpSpPr>
          <a:xfrm>
            <a:off x="-2826511" y="1338012"/>
            <a:ext cx="1036578" cy="1284997"/>
            <a:chOff x="-2826511" y="445389"/>
            <a:chExt cx="1036578" cy="1284997"/>
          </a:xfrm>
        </p:grpSpPr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9" name="Groupe 38"/>
          <p:cNvGrpSpPr/>
          <p:nvPr userDrawn="1"/>
        </p:nvGrpSpPr>
        <p:grpSpPr>
          <a:xfrm>
            <a:off x="-2913196" y="3381171"/>
            <a:ext cx="2036896" cy="1762329"/>
            <a:chOff x="-2913196" y="2844279"/>
            <a:chExt cx="2036896" cy="1762329"/>
          </a:xfrm>
        </p:grpSpPr>
        <p:pic>
          <p:nvPicPr>
            <p:cNvPr id="40" name="Image 3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Groupe 40"/>
            <p:cNvGrpSpPr/>
            <p:nvPr userDrawn="1"/>
          </p:nvGrpSpPr>
          <p:grpSpPr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-2716790" y="3728883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>
              <a:xfrm>
                <a:off x="-1420646" y="4733142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9" name="Titre 1"/>
          <p:cNvSpPr>
            <a:spLocks noGrp="1"/>
          </p:cNvSpPr>
          <p:nvPr>
            <p:ph type="ctrTitle" hasCustomPrompt="1"/>
          </p:nvPr>
        </p:nvSpPr>
        <p:spPr>
          <a:xfrm>
            <a:off x="4527533" y="698963"/>
            <a:ext cx="3960000" cy="800315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PrEsentation</a:t>
            </a:r>
            <a:r>
              <a:rPr lang="en-GB" noProof="0" dirty="0"/>
              <a:t> TITLE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26-POINT</a:t>
            </a:r>
          </a:p>
        </p:txBody>
      </p:sp>
      <p:sp>
        <p:nvSpPr>
          <p:cNvPr id="23" name="Forme libre 15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25" name="Bildobjekt 24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3546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- Gypseblue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 27"/>
          <p:cNvSpPr/>
          <p:nvPr userDrawn="1"/>
        </p:nvSpPr>
        <p:spPr>
          <a:xfrm>
            <a:off x="0" y="1"/>
            <a:ext cx="9144000" cy="5162552"/>
          </a:xfrm>
          <a:custGeom>
            <a:avLst/>
            <a:gdLst>
              <a:gd name="connsiteX0" fmla="*/ 4584700 w 9144000"/>
              <a:gd name="connsiteY0" fmla="*/ 0 h 5162552"/>
              <a:gd name="connsiteX1" fmla="*/ 9144000 w 9144000"/>
              <a:gd name="connsiteY1" fmla="*/ 0 h 5162552"/>
              <a:gd name="connsiteX2" fmla="*/ 9144000 w 9144000"/>
              <a:gd name="connsiteY2" fmla="*/ 5162552 h 5162552"/>
              <a:gd name="connsiteX3" fmla="*/ 0 w 9144000"/>
              <a:gd name="connsiteY3" fmla="*/ 5162552 h 5162552"/>
              <a:gd name="connsiteX4" fmla="*/ 0 w 9144000"/>
              <a:gd name="connsiteY4" fmla="*/ 5082196 h 5162552"/>
              <a:gd name="connsiteX5" fmla="*/ 277858 w 9144000"/>
              <a:gd name="connsiteY5" fmla="*/ 5023991 h 5162552"/>
              <a:gd name="connsiteX6" fmla="*/ 4223843 w 9144000"/>
              <a:gd name="connsiteY6" fmla="*/ 4197390 h 5162552"/>
              <a:gd name="connsiteX7" fmla="*/ 4584700 w 9144000"/>
              <a:gd name="connsiteY7" fmla="*/ 3840922 h 5162552"/>
              <a:gd name="connsiteX8" fmla="*/ 4584700 w 9144000"/>
              <a:gd name="connsiteY8" fmla="*/ 3308661 h 5162552"/>
              <a:gd name="connsiteX9" fmla="*/ 4584700 w 9144000"/>
              <a:gd name="connsiteY9" fmla="*/ 329956 h 5162552"/>
              <a:gd name="connsiteX10" fmla="*/ 4584700 w 9144000"/>
              <a:gd name="connsiteY10" fmla="*/ 13774 h 5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5162552">
                <a:moveTo>
                  <a:pt x="4584700" y="0"/>
                </a:moveTo>
                <a:lnTo>
                  <a:pt x="9144000" y="0"/>
                </a:lnTo>
                <a:lnTo>
                  <a:pt x="9144000" y="5162552"/>
                </a:lnTo>
                <a:lnTo>
                  <a:pt x="0" y="5162552"/>
                </a:lnTo>
                <a:lnTo>
                  <a:pt x="0" y="5082196"/>
                </a:lnTo>
                <a:lnTo>
                  <a:pt x="277858" y="5023991"/>
                </a:lnTo>
                <a:cubicBezTo>
                  <a:pt x="4223843" y="4197390"/>
                  <a:pt x="4223843" y="4197390"/>
                  <a:pt x="4223843" y="4197390"/>
                </a:cubicBezTo>
                <a:cubicBezTo>
                  <a:pt x="4423777" y="4197390"/>
                  <a:pt x="4584700" y="4041130"/>
                  <a:pt x="4584700" y="3840922"/>
                </a:cubicBezTo>
                <a:cubicBezTo>
                  <a:pt x="4584700" y="3308661"/>
                  <a:pt x="4584700" y="3308661"/>
                  <a:pt x="4584700" y="3308661"/>
                </a:cubicBezTo>
                <a:cubicBezTo>
                  <a:pt x="4584700" y="329956"/>
                  <a:pt x="4584700" y="329956"/>
                  <a:pt x="4584700" y="329956"/>
                </a:cubicBezTo>
                <a:cubicBezTo>
                  <a:pt x="4584700" y="149281"/>
                  <a:pt x="4584700" y="58943"/>
                  <a:pt x="4584700" y="137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reeform 5"/>
          <p:cNvSpPr>
            <a:spLocks/>
          </p:cNvSpPr>
          <p:nvPr userDrawn="1"/>
        </p:nvSpPr>
        <p:spPr bwMode="auto">
          <a:xfrm>
            <a:off x="4164013" y="0"/>
            <a:ext cx="4979987" cy="3302000"/>
          </a:xfrm>
          <a:custGeom>
            <a:avLst/>
            <a:gdLst>
              <a:gd name="T0" fmla="*/ 1770 w 1844"/>
              <a:gd name="T1" fmla="*/ 0 h 1221"/>
              <a:gd name="T2" fmla="*/ 73 w 1844"/>
              <a:gd name="T3" fmla="*/ 0 h 1221"/>
              <a:gd name="T4" fmla="*/ 0 w 1844"/>
              <a:gd name="T5" fmla="*/ 0 h 1221"/>
              <a:gd name="T6" fmla="*/ 0 w 1844"/>
              <a:gd name="T7" fmla="*/ 74 h 1221"/>
              <a:gd name="T8" fmla="*/ 0 w 1844"/>
              <a:gd name="T9" fmla="*/ 684 h 1221"/>
              <a:gd name="T10" fmla="*/ 0 w 1844"/>
              <a:gd name="T11" fmla="*/ 1147 h 1221"/>
              <a:gd name="T12" fmla="*/ 73 w 1844"/>
              <a:gd name="T13" fmla="*/ 1221 h 1221"/>
              <a:gd name="T14" fmla="*/ 1770 w 1844"/>
              <a:gd name="T15" fmla="*/ 866 h 1221"/>
              <a:gd name="T16" fmla="*/ 1844 w 1844"/>
              <a:gd name="T17" fmla="*/ 793 h 1221"/>
              <a:gd name="T18" fmla="*/ 1844 w 1844"/>
              <a:gd name="T19" fmla="*/ 684 h 1221"/>
              <a:gd name="T20" fmla="*/ 1844 w 1844"/>
              <a:gd name="T21" fmla="*/ 74 h 1221"/>
              <a:gd name="T22" fmla="*/ 1844 w 1844"/>
              <a:gd name="T23" fmla="*/ 0 h 1221"/>
              <a:gd name="T24" fmla="*/ 1770 w 1844"/>
              <a:gd name="T25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44" h="1221">
                <a:moveTo>
                  <a:pt x="1770" y="0"/>
                </a:moveTo>
                <a:cubicBezTo>
                  <a:pt x="73" y="0"/>
                  <a:pt x="73" y="0"/>
                  <a:pt x="7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684"/>
                  <a:pt x="0" y="684"/>
                  <a:pt x="0" y="684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0" y="1188"/>
                  <a:pt x="33" y="1221"/>
                  <a:pt x="73" y="1221"/>
                </a:cubicBezTo>
                <a:cubicBezTo>
                  <a:pt x="1770" y="866"/>
                  <a:pt x="1770" y="866"/>
                  <a:pt x="1770" y="866"/>
                </a:cubicBezTo>
                <a:cubicBezTo>
                  <a:pt x="1811" y="866"/>
                  <a:pt x="1844" y="834"/>
                  <a:pt x="1844" y="793"/>
                </a:cubicBezTo>
                <a:cubicBezTo>
                  <a:pt x="1844" y="684"/>
                  <a:pt x="1844" y="684"/>
                  <a:pt x="1844" y="684"/>
                </a:cubicBezTo>
                <a:cubicBezTo>
                  <a:pt x="1844" y="74"/>
                  <a:pt x="1844" y="74"/>
                  <a:pt x="1844" y="74"/>
                </a:cubicBezTo>
                <a:cubicBezTo>
                  <a:pt x="1844" y="0"/>
                  <a:pt x="1844" y="0"/>
                  <a:pt x="1844" y="0"/>
                </a:cubicBezTo>
                <a:lnTo>
                  <a:pt x="177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ZoneTexte 29"/>
          <p:cNvSpPr txBox="1"/>
          <p:nvPr userDrawn="1"/>
        </p:nvSpPr>
        <p:spPr>
          <a:xfrm>
            <a:off x="-2913196" y="1031277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/>
          <p:cNvGrpSpPr/>
          <p:nvPr userDrawn="1"/>
        </p:nvGrpSpPr>
        <p:grpSpPr>
          <a:xfrm>
            <a:off x="-252536" y="1125537"/>
            <a:ext cx="144016" cy="4025583"/>
            <a:chOff x="-252536" y="-190332"/>
            <a:chExt cx="144016" cy="4025583"/>
          </a:xfrm>
        </p:grpSpPr>
        <p:cxnSp>
          <p:nvCxnSpPr>
            <p:cNvPr id="33" name="Connecteur droit 32"/>
            <p:cNvCxnSpPr/>
            <p:nvPr userDrawn="1"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/>
          <p:cNvSpPr txBox="1"/>
          <p:nvPr userDrawn="1"/>
        </p:nvSpPr>
        <p:spPr>
          <a:xfrm>
            <a:off x="-2983114" y="2777951"/>
            <a:ext cx="2608963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colour palette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e 35"/>
          <p:cNvGrpSpPr/>
          <p:nvPr userDrawn="1"/>
        </p:nvGrpSpPr>
        <p:grpSpPr>
          <a:xfrm>
            <a:off x="-2826511" y="1338012"/>
            <a:ext cx="1036578" cy="1284997"/>
            <a:chOff x="-2826511" y="445389"/>
            <a:chExt cx="1036578" cy="1284997"/>
          </a:xfrm>
        </p:grpSpPr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9" name="Groupe 38"/>
          <p:cNvGrpSpPr/>
          <p:nvPr userDrawn="1"/>
        </p:nvGrpSpPr>
        <p:grpSpPr>
          <a:xfrm>
            <a:off x="-2913196" y="3381171"/>
            <a:ext cx="2036896" cy="1762329"/>
            <a:chOff x="-2913196" y="2844279"/>
            <a:chExt cx="2036896" cy="1762329"/>
          </a:xfrm>
        </p:grpSpPr>
        <p:pic>
          <p:nvPicPr>
            <p:cNvPr id="40" name="Image 3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Groupe 40"/>
            <p:cNvGrpSpPr/>
            <p:nvPr userDrawn="1"/>
          </p:nvGrpSpPr>
          <p:grpSpPr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-2716790" y="3728883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>
              <a:xfrm>
                <a:off x="-1420646" y="4733142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9" name="Titre 1"/>
          <p:cNvSpPr>
            <a:spLocks noGrp="1"/>
          </p:cNvSpPr>
          <p:nvPr>
            <p:ph type="ctrTitle" hasCustomPrompt="1"/>
          </p:nvPr>
        </p:nvSpPr>
        <p:spPr>
          <a:xfrm>
            <a:off x="4527533" y="698963"/>
            <a:ext cx="3960000" cy="800315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PrEsentation</a:t>
            </a:r>
            <a:r>
              <a:rPr lang="en-GB" noProof="0" dirty="0"/>
              <a:t> TITLE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26-POINT</a:t>
            </a:r>
          </a:p>
        </p:txBody>
      </p:sp>
      <p:sp>
        <p:nvSpPr>
          <p:cNvPr id="24" name="Forme libre 15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25" name="Bildobjekt 24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6111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e libre 23"/>
          <p:cNvSpPr/>
          <p:nvPr userDrawn="1"/>
        </p:nvSpPr>
        <p:spPr>
          <a:xfrm>
            <a:off x="0" y="1"/>
            <a:ext cx="9144000" cy="5162552"/>
          </a:xfrm>
          <a:custGeom>
            <a:avLst/>
            <a:gdLst>
              <a:gd name="connsiteX0" fmla="*/ 4584700 w 9144000"/>
              <a:gd name="connsiteY0" fmla="*/ 0 h 5162552"/>
              <a:gd name="connsiteX1" fmla="*/ 9144000 w 9144000"/>
              <a:gd name="connsiteY1" fmla="*/ 0 h 5162552"/>
              <a:gd name="connsiteX2" fmla="*/ 9144000 w 9144000"/>
              <a:gd name="connsiteY2" fmla="*/ 5162552 h 5162552"/>
              <a:gd name="connsiteX3" fmla="*/ 0 w 9144000"/>
              <a:gd name="connsiteY3" fmla="*/ 5162552 h 5162552"/>
              <a:gd name="connsiteX4" fmla="*/ 0 w 9144000"/>
              <a:gd name="connsiteY4" fmla="*/ 5082196 h 5162552"/>
              <a:gd name="connsiteX5" fmla="*/ 277858 w 9144000"/>
              <a:gd name="connsiteY5" fmla="*/ 5023991 h 5162552"/>
              <a:gd name="connsiteX6" fmla="*/ 4223843 w 9144000"/>
              <a:gd name="connsiteY6" fmla="*/ 4197390 h 5162552"/>
              <a:gd name="connsiteX7" fmla="*/ 4584700 w 9144000"/>
              <a:gd name="connsiteY7" fmla="*/ 3840922 h 5162552"/>
              <a:gd name="connsiteX8" fmla="*/ 4584700 w 9144000"/>
              <a:gd name="connsiteY8" fmla="*/ 3308661 h 5162552"/>
              <a:gd name="connsiteX9" fmla="*/ 4584700 w 9144000"/>
              <a:gd name="connsiteY9" fmla="*/ 329956 h 5162552"/>
              <a:gd name="connsiteX10" fmla="*/ 4584700 w 9144000"/>
              <a:gd name="connsiteY10" fmla="*/ 13774 h 5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5162552">
                <a:moveTo>
                  <a:pt x="4584700" y="0"/>
                </a:moveTo>
                <a:lnTo>
                  <a:pt x="9144000" y="0"/>
                </a:lnTo>
                <a:lnTo>
                  <a:pt x="9144000" y="5162552"/>
                </a:lnTo>
                <a:lnTo>
                  <a:pt x="0" y="5162552"/>
                </a:lnTo>
                <a:lnTo>
                  <a:pt x="0" y="5082196"/>
                </a:lnTo>
                <a:lnTo>
                  <a:pt x="277858" y="5023991"/>
                </a:lnTo>
                <a:cubicBezTo>
                  <a:pt x="4223843" y="4197390"/>
                  <a:pt x="4223843" y="4197390"/>
                  <a:pt x="4223843" y="4197390"/>
                </a:cubicBezTo>
                <a:cubicBezTo>
                  <a:pt x="4423777" y="4197390"/>
                  <a:pt x="4584700" y="4041130"/>
                  <a:pt x="4584700" y="3840922"/>
                </a:cubicBezTo>
                <a:cubicBezTo>
                  <a:pt x="4584700" y="3308661"/>
                  <a:pt x="4584700" y="3308661"/>
                  <a:pt x="4584700" y="3308661"/>
                </a:cubicBezTo>
                <a:cubicBezTo>
                  <a:pt x="4584700" y="329956"/>
                  <a:pt x="4584700" y="329956"/>
                  <a:pt x="4584700" y="329956"/>
                </a:cubicBezTo>
                <a:cubicBezTo>
                  <a:pt x="4584700" y="149281"/>
                  <a:pt x="4584700" y="58943"/>
                  <a:pt x="4584700" y="137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 userDrawn="1"/>
        </p:nvSpPr>
        <p:spPr>
          <a:xfrm>
            <a:off x="-2913196" y="1031277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/>
          <p:cNvGrpSpPr/>
          <p:nvPr userDrawn="1"/>
        </p:nvGrpSpPr>
        <p:grpSpPr>
          <a:xfrm>
            <a:off x="-252536" y="1125537"/>
            <a:ext cx="144016" cy="4025583"/>
            <a:chOff x="-252536" y="-190332"/>
            <a:chExt cx="144016" cy="4025583"/>
          </a:xfrm>
        </p:grpSpPr>
        <p:cxnSp>
          <p:nvCxnSpPr>
            <p:cNvPr id="33" name="Connecteur droit 32"/>
            <p:cNvCxnSpPr/>
            <p:nvPr userDrawn="1"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/>
          <p:cNvSpPr txBox="1"/>
          <p:nvPr userDrawn="1"/>
        </p:nvSpPr>
        <p:spPr>
          <a:xfrm>
            <a:off x="-2983114" y="2777951"/>
            <a:ext cx="2608963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colour palette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e 35"/>
          <p:cNvGrpSpPr/>
          <p:nvPr userDrawn="1"/>
        </p:nvGrpSpPr>
        <p:grpSpPr>
          <a:xfrm>
            <a:off x="-2826511" y="1338012"/>
            <a:ext cx="1036578" cy="1284997"/>
            <a:chOff x="-2826511" y="445389"/>
            <a:chExt cx="1036578" cy="1284997"/>
          </a:xfrm>
        </p:grpSpPr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9" name="Groupe 38"/>
          <p:cNvGrpSpPr/>
          <p:nvPr userDrawn="1"/>
        </p:nvGrpSpPr>
        <p:grpSpPr>
          <a:xfrm>
            <a:off x="-2913196" y="3381171"/>
            <a:ext cx="2036896" cy="1762329"/>
            <a:chOff x="-2913196" y="2844279"/>
            <a:chExt cx="2036896" cy="1762329"/>
          </a:xfrm>
        </p:grpSpPr>
        <p:pic>
          <p:nvPicPr>
            <p:cNvPr id="40" name="Image 3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Groupe 40"/>
            <p:cNvGrpSpPr/>
            <p:nvPr userDrawn="1"/>
          </p:nvGrpSpPr>
          <p:grpSpPr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-2716790" y="3728883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>
              <a:xfrm>
                <a:off x="-1420646" y="4733142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1999" y="2152602"/>
            <a:ext cx="3441701" cy="20764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 i="0" cap="none" baseline="0">
                <a:ln>
                  <a:noFill/>
                </a:ln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Title 2 Arial corps 12</a:t>
            </a:r>
          </a:p>
          <a:p>
            <a:r>
              <a:rPr lang="en-GB" noProof="0" dirty="0"/>
              <a:t>Title 2 Arial corps 12</a:t>
            </a:r>
          </a:p>
          <a:p>
            <a:r>
              <a:rPr lang="en-GB" noProof="0" dirty="0"/>
              <a:t>Title 2 Arial corps 12</a:t>
            </a:r>
          </a:p>
          <a:p>
            <a:r>
              <a:rPr lang="en-GB" noProof="0" dirty="0"/>
              <a:t>Title 2 Arial corps 12</a:t>
            </a:r>
          </a:p>
        </p:txBody>
      </p:sp>
      <p:sp>
        <p:nvSpPr>
          <p:cNvPr id="23" name="Titre 1"/>
          <p:cNvSpPr>
            <a:spLocks noGrp="1"/>
          </p:cNvSpPr>
          <p:nvPr>
            <p:ph type="title" hasCustomPrompt="1"/>
          </p:nvPr>
        </p:nvSpPr>
        <p:spPr>
          <a:xfrm>
            <a:off x="4572000" y="305745"/>
            <a:ext cx="3192729" cy="553998"/>
          </a:xfrm>
        </p:spPr>
        <p:txBody>
          <a:bodyPr anchor="b" anchorCtr="0"/>
          <a:lstStyle>
            <a:lvl1pPr algn="l">
              <a:defRPr sz="1800" b="1" cap="all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LEVEL 1 </a:t>
            </a:r>
            <a:br>
              <a:rPr lang="en-GB" noProof="0" dirty="0"/>
            </a:br>
            <a:r>
              <a:rPr lang="en-GB" noProof="0" dirty="0" err="1"/>
              <a:t>arial</a:t>
            </a:r>
            <a:r>
              <a:rPr lang="en-GB" noProof="0" dirty="0"/>
              <a:t> bold corps 18</a:t>
            </a:r>
          </a:p>
        </p:txBody>
      </p:sp>
      <p:sp>
        <p:nvSpPr>
          <p:cNvPr id="26" name="Forme libre 25"/>
          <p:cNvSpPr>
            <a:spLocks/>
          </p:cNvSpPr>
          <p:nvPr userDrawn="1"/>
        </p:nvSpPr>
        <p:spPr bwMode="auto">
          <a:xfrm>
            <a:off x="4164013" y="0"/>
            <a:ext cx="4979987" cy="1651000"/>
          </a:xfrm>
          <a:custGeom>
            <a:avLst/>
            <a:gdLst>
              <a:gd name="connsiteX0" fmla="*/ 0 w 4979987"/>
              <a:gd name="connsiteY0" fmla="*/ 0 h 1651000"/>
              <a:gd name="connsiteX1" fmla="*/ 4979987 w 4979987"/>
              <a:gd name="connsiteY1" fmla="*/ 0 h 1651000"/>
              <a:gd name="connsiteX2" fmla="*/ 4979987 w 4979987"/>
              <a:gd name="connsiteY2" fmla="*/ 48897 h 1651000"/>
              <a:gd name="connsiteX3" fmla="*/ 4979987 w 4979987"/>
              <a:gd name="connsiteY3" fmla="*/ 198769 h 1651000"/>
              <a:gd name="connsiteX4" fmla="*/ 4979987 w 4979987"/>
              <a:gd name="connsiteY4" fmla="*/ 493542 h 1651000"/>
              <a:gd name="connsiteX5" fmla="*/ 4780139 w 4979987"/>
              <a:gd name="connsiteY5" fmla="*/ 690959 h 1651000"/>
              <a:gd name="connsiteX6" fmla="*/ 197147 w 4979987"/>
              <a:gd name="connsiteY6" fmla="*/ 1651000 h 1651000"/>
              <a:gd name="connsiteX7" fmla="*/ 0 w 4979987"/>
              <a:gd name="connsiteY7" fmla="*/ 1450879 h 1651000"/>
              <a:gd name="connsiteX8" fmla="*/ 0 w 4979987"/>
              <a:gd name="connsiteY8" fmla="*/ 198769 h 1651000"/>
              <a:gd name="connsiteX9" fmla="*/ 0 w 4979987"/>
              <a:gd name="connsiteY9" fmla="*/ 60627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9987" h="1651000">
                <a:moveTo>
                  <a:pt x="0" y="0"/>
                </a:moveTo>
                <a:lnTo>
                  <a:pt x="4979987" y="0"/>
                </a:lnTo>
                <a:lnTo>
                  <a:pt x="4979987" y="48897"/>
                </a:lnTo>
                <a:cubicBezTo>
                  <a:pt x="4979987" y="97277"/>
                  <a:pt x="4979987" y="147218"/>
                  <a:pt x="4979987" y="198769"/>
                </a:cubicBezTo>
                <a:cubicBezTo>
                  <a:pt x="4979987" y="198769"/>
                  <a:pt x="4979987" y="198769"/>
                  <a:pt x="4979987" y="493542"/>
                </a:cubicBezTo>
                <a:cubicBezTo>
                  <a:pt x="4979987" y="604420"/>
                  <a:pt x="4890866" y="690959"/>
                  <a:pt x="4780139" y="690959"/>
                </a:cubicBezTo>
                <a:cubicBezTo>
                  <a:pt x="4780139" y="690959"/>
                  <a:pt x="4780139" y="690959"/>
                  <a:pt x="197147" y="1651000"/>
                </a:cubicBezTo>
                <a:cubicBezTo>
                  <a:pt x="89121" y="1651000"/>
                  <a:pt x="0" y="1561757"/>
                  <a:pt x="0" y="1450879"/>
                </a:cubicBezTo>
                <a:cubicBezTo>
                  <a:pt x="0" y="1450879"/>
                  <a:pt x="0" y="1450879"/>
                  <a:pt x="0" y="198769"/>
                </a:cubicBezTo>
                <a:cubicBezTo>
                  <a:pt x="0" y="198769"/>
                  <a:pt x="0" y="198769"/>
                  <a:pt x="0" y="6062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5" name="Forme libre 15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46" name="Bildobjekt 45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850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en-GB" noProof="0" smtClean="0">
                <a:solidFill>
                  <a:srgbClr val="575756"/>
                </a:solidFill>
              </a:rPr>
              <a:pPr/>
              <a:t>‹#›</a:t>
            </a:fld>
            <a:r>
              <a:rPr lang="en-GB" noProof="0" dirty="0">
                <a:solidFill>
                  <a:srgbClr val="575756"/>
                </a:solidFill>
              </a:rPr>
              <a:t> /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01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GB" sz="900" b="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790430" y="1116205"/>
            <a:ext cx="8075758" cy="3276405"/>
          </a:xfrm>
        </p:spPr>
        <p:txBody>
          <a:bodyPr/>
          <a:lstStyle>
            <a:lvl1pPr>
              <a:defRPr/>
            </a:lvl1pPr>
            <a:lvl3pPr marL="357188" indent="-357188">
              <a:buFont typeface="Wingdings" panose="05000000000000000000" pitchFamily="2" charset="2"/>
              <a:buChar char="n"/>
              <a:defRPr/>
            </a:lvl3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TitLe 1 (LEVEL 0) arial 18-point</a:t>
            </a:r>
            <a:endParaRPr lang="fr-FR"/>
          </a:p>
        </p:txBody>
      </p:sp>
      <p:sp>
        <p:nvSpPr>
          <p:cNvPr id="34" name="Forme libre 15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35" name="Bildobjekt 34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64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028700"/>
            <a:ext cx="8154000" cy="3566700"/>
          </a:xfrm>
        </p:spPr>
        <p:txBody>
          <a:bodyPr/>
          <a:lstStyle>
            <a:lvl1pPr>
              <a:buSzPct val="100000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A8E5-D72A-4B4F-B639-589E67659966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86041981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6"/>
          </p:nvPr>
        </p:nvSpPr>
        <p:spPr>
          <a:xfrm>
            <a:off x="0" y="876591"/>
            <a:ext cx="9144000" cy="14856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6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52000" y="2571751"/>
            <a:ext cx="8803100" cy="19319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grpSp>
        <p:nvGrpSpPr>
          <p:cNvPr id="21" name="Groupe 20"/>
          <p:cNvGrpSpPr/>
          <p:nvPr userDrawn="1"/>
        </p:nvGrpSpPr>
        <p:grpSpPr>
          <a:xfrm>
            <a:off x="-3288093" y="467179"/>
            <a:ext cx="3062503" cy="3082895"/>
            <a:chOff x="-3288093" y="648154"/>
            <a:chExt cx="3062503" cy="3082895"/>
          </a:xfrm>
        </p:grpSpPr>
        <p:sp>
          <p:nvSpPr>
            <p:cNvPr id="22" name="ZoneTexte 21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GB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23" name="Groupe 22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25" name="Connecteur droit 24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TitLe 1 (LEVEL 0) arial 18-point</a:t>
            </a:r>
            <a:endParaRPr lang="fr-FR"/>
          </a:p>
        </p:txBody>
      </p:sp>
      <p:sp>
        <p:nvSpPr>
          <p:cNvPr id="16" name="Forme libre 15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84" y="4727053"/>
            <a:ext cx="829779" cy="283465"/>
          </a:xfrm>
          <a:prstGeom prst="rect">
            <a:avLst/>
          </a:prstGeom>
        </p:spPr>
      </p:pic>
      <p:pic>
        <p:nvPicPr>
          <p:cNvPr id="17" name="Bildobjekt 16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3434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-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2E7CA-940C-4B6E-9E73-0245BA95FC91}" type="slidenum">
              <a:rPr lang="fr-FR" smtClean="0"/>
              <a:pPr/>
              <a:t>‹#›</a:t>
            </a:fld>
            <a:r>
              <a:rPr lang="fr-FR" dirty="0"/>
              <a:t> /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0" y="1818000"/>
            <a:ext cx="9144000" cy="1609200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lnSpc>
                <a:spcPct val="120000"/>
              </a:lnSpc>
              <a:defRPr sz="17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Edit the title </a:t>
            </a:r>
          </a:p>
        </p:txBody>
      </p:sp>
      <p:sp>
        <p:nvSpPr>
          <p:cNvPr id="28" name="ZoneTexte 27"/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3025" indent="-1762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9" name="Groupe 28"/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0" name="Connecteur droit 29"/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ZoneTexte 31"/>
          <p:cNvSpPr txBox="1"/>
          <p:nvPr userDrawn="1"/>
        </p:nvSpPr>
        <p:spPr>
          <a:xfrm>
            <a:off x="-2983114" y="2241059"/>
            <a:ext cx="2608963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then in the new window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3350" indent="-133350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or texture fill</a:t>
            </a:r>
            <a:endParaRPr lang="en-GB" sz="900" b="1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113" indent="-138113">
              <a:spcBef>
                <a:spcPts val="200"/>
              </a:spcBef>
              <a:buAutoNum type="arabicPeriod"/>
              <a:tabLst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insert the picture in 16:9 format</a:t>
            </a:r>
            <a:endParaRPr lang="en-GB" sz="900" b="1" baseline="300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e 32"/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4" name="Image 3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6" name="Groupe 35"/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8" name="Groupe 37"/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9" name="Rectangle 38"/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Rectangle 39"/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0" name="Forme libre 19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84" y="4727053"/>
            <a:ext cx="829779" cy="283465"/>
          </a:xfrm>
          <a:prstGeom prst="rect">
            <a:avLst/>
          </a:prstGeom>
        </p:spPr>
      </p:pic>
      <p:pic>
        <p:nvPicPr>
          <p:cNvPr id="21" name="Bildobjekt 20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0129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"/>
          <p:cNvSpPr>
            <a:spLocks noGrp="1"/>
          </p:cNvSpPr>
          <p:nvPr>
            <p:ph type="pic" sz="quarter" idx="15"/>
          </p:nvPr>
        </p:nvSpPr>
        <p:spPr>
          <a:xfrm>
            <a:off x="796593" y="1036638"/>
            <a:ext cx="2414588" cy="287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pour une image  3"/>
          <p:cNvSpPr>
            <a:spLocks noGrp="1"/>
          </p:cNvSpPr>
          <p:nvPr>
            <p:ph type="pic" sz="quarter" idx="16"/>
          </p:nvPr>
        </p:nvSpPr>
        <p:spPr>
          <a:xfrm>
            <a:off x="3440297" y="1036638"/>
            <a:ext cx="2414588" cy="287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pour une image  3"/>
          <p:cNvSpPr>
            <a:spLocks noGrp="1"/>
          </p:cNvSpPr>
          <p:nvPr>
            <p:ph type="pic" sz="quarter" idx="17"/>
          </p:nvPr>
        </p:nvSpPr>
        <p:spPr>
          <a:xfrm>
            <a:off x="6084000" y="1036639"/>
            <a:ext cx="2414588" cy="2874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6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791998" y="2867600"/>
            <a:ext cx="2418931" cy="1044001"/>
          </a:xfrm>
          <a:solidFill>
            <a:srgbClr val="0569C8">
              <a:alpha val="80000"/>
            </a:srgbClr>
          </a:solidFill>
        </p:spPr>
        <p:txBody>
          <a:bodyPr lIns="144000" tIns="144000" rIns="72000" bIns="0"/>
          <a:lstStyle>
            <a:lvl1pPr>
              <a:defRPr sz="1200">
                <a:solidFill>
                  <a:schemeClr val="bg1"/>
                </a:solidFill>
              </a:defRPr>
            </a:lvl1pPr>
            <a:lvl2pPr marL="230400" indent="-136800">
              <a:buFont typeface="Wingdings" panose="05000000000000000000" pitchFamily="2" charset="2"/>
              <a:buChar char="v"/>
              <a:defRPr sz="1000">
                <a:solidFill>
                  <a:schemeClr val="bg1"/>
                </a:solidFill>
              </a:defRPr>
            </a:lvl2pPr>
            <a:lvl3pPr marL="327600" indent="-97200">
              <a:spcBef>
                <a:spcPts val="600"/>
              </a:spcBef>
              <a:buFont typeface="Arial" panose="020B0604020202020204" pitchFamily="34" charset="0"/>
              <a:buChar char="◦"/>
              <a:defRPr sz="1000">
                <a:solidFill>
                  <a:schemeClr val="bg1"/>
                </a:solidFill>
              </a:defRPr>
            </a:lvl3pPr>
            <a:lvl4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4pPr>
            <a:lvl5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</p:txBody>
      </p:sp>
      <p:sp>
        <p:nvSpPr>
          <p:cNvPr id="29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3435954" y="2867600"/>
            <a:ext cx="2418931" cy="1044001"/>
          </a:xfrm>
          <a:solidFill>
            <a:schemeClr val="accent3">
              <a:alpha val="80000"/>
            </a:schemeClr>
          </a:solidFill>
        </p:spPr>
        <p:txBody>
          <a:bodyPr lIns="144000" tIns="144000" rIns="72000" bIns="0"/>
          <a:lstStyle>
            <a:lvl1pPr>
              <a:defRPr sz="1200">
                <a:solidFill>
                  <a:schemeClr val="bg1"/>
                </a:solidFill>
              </a:defRPr>
            </a:lvl1pPr>
            <a:lvl2pPr marL="230400" indent="-136800">
              <a:buFont typeface="Wingdings" panose="05000000000000000000" pitchFamily="2" charset="2"/>
              <a:buChar char="v"/>
              <a:defRPr sz="1000">
                <a:solidFill>
                  <a:schemeClr val="bg1"/>
                </a:solidFill>
              </a:defRPr>
            </a:lvl2pPr>
            <a:lvl3pPr marL="327600" indent="-97200">
              <a:spcBef>
                <a:spcPts val="600"/>
              </a:spcBef>
              <a:buFont typeface="Arial" panose="020B0604020202020204" pitchFamily="34" charset="0"/>
              <a:buChar char="◦"/>
              <a:defRPr sz="1000">
                <a:solidFill>
                  <a:schemeClr val="bg1"/>
                </a:solidFill>
              </a:defRPr>
            </a:lvl3pPr>
            <a:lvl4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4pPr>
            <a:lvl5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24" hasCustomPrompt="1"/>
          </p:nvPr>
        </p:nvSpPr>
        <p:spPr>
          <a:xfrm>
            <a:off x="6081828" y="2867600"/>
            <a:ext cx="2418931" cy="1044001"/>
          </a:xfrm>
          <a:solidFill>
            <a:schemeClr val="accent2">
              <a:alpha val="80000"/>
            </a:schemeClr>
          </a:solidFill>
        </p:spPr>
        <p:txBody>
          <a:bodyPr lIns="144000" tIns="144000" rIns="72000" bIns="0"/>
          <a:lstStyle>
            <a:lvl1pPr>
              <a:defRPr sz="1200">
                <a:solidFill>
                  <a:schemeClr val="bg1"/>
                </a:solidFill>
              </a:defRPr>
            </a:lvl1pPr>
            <a:lvl2pPr marL="230400" indent="-136800">
              <a:buFont typeface="Wingdings" panose="05000000000000000000" pitchFamily="2" charset="2"/>
              <a:buChar char="v"/>
              <a:defRPr sz="1000">
                <a:solidFill>
                  <a:schemeClr val="bg1"/>
                </a:solidFill>
              </a:defRPr>
            </a:lvl2pPr>
            <a:lvl3pPr marL="327600" indent="-97200">
              <a:spcBef>
                <a:spcPts val="600"/>
              </a:spcBef>
              <a:buFont typeface="Arial" panose="020B0604020202020204" pitchFamily="34" charset="0"/>
              <a:buChar char="◦"/>
              <a:defRPr sz="1000">
                <a:solidFill>
                  <a:schemeClr val="bg1"/>
                </a:solidFill>
              </a:defRPr>
            </a:lvl3pPr>
            <a:lvl4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4pPr>
            <a:lvl5pPr marL="421200" indent="-97200">
              <a:spcBef>
                <a:spcPts val="600"/>
              </a:spcBef>
              <a:buFont typeface="Arial" panose="020B0604020202020204" pitchFamily="34" charset="0"/>
              <a:buChar char="▪"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</p:txBody>
      </p:sp>
      <p:grpSp>
        <p:nvGrpSpPr>
          <p:cNvPr id="33" name="Groupe 32"/>
          <p:cNvGrpSpPr/>
          <p:nvPr userDrawn="1"/>
        </p:nvGrpSpPr>
        <p:grpSpPr>
          <a:xfrm>
            <a:off x="-3288093" y="486229"/>
            <a:ext cx="3062503" cy="3082895"/>
            <a:chOff x="-3288093" y="648154"/>
            <a:chExt cx="3062503" cy="3082895"/>
          </a:xfrm>
        </p:grpSpPr>
        <p:sp>
          <p:nvSpPr>
            <p:cNvPr id="34" name="ZoneTexte 33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GB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35" name="Groupe 34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37" name="Connecteur droit 36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Image 35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TitLe 1 (LEVEL 0) arial 18-point</a:t>
            </a:r>
            <a:endParaRPr lang="fr-FR"/>
          </a:p>
        </p:txBody>
      </p:sp>
      <p:sp>
        <p:nvSpPr>
          <p:cNvPr id="20" name="Forme libre 19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84" y="4727053"/>
            <a:ext cx="829779" cy="283465"/>
          </a:xfrm>
          <a:prstGeom prst="rect">
            <a:avLst/>
          </a:prstGeom>
        </p:spPr>
      </p:pic>
      <p:pic>
        <p:nvPicPr>
          <p:cNvPr id="21" name="Bildobjekt 20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4031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 Content &amp;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338" y="2073733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Espace réservé pour une image  3"/>
          <p:cNvSpPr>
            <a:spLocks noGrp="1"/>
          </p:cNvSpPr>
          <p:nvPr>
            <p:ph type="pic" sz="quarter" idx="25"/>
          </p:nvPr>
        </p:nvSpPr>
        <p:spPr>
          <a:xfrm>
            <a:off x="6037157" y="0"/>
            <a:ext cx="3106843" cy="51434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02800" y="72000"/>
            <a:ext cx="524516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600"/>
            <a:ext cx="524516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4" hasCustomPrompt="1"/>
          </p:nvPr>
        </p:nvSpPr>
        <p:spPr>
          <a:xfrm>
            <a:off x="804696" y="1142999"/>
            <a:ext cx="5232461" cy="30591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sp>
        <p:nvSpPr>
          <p:cNvPr id="20" name="ZoneTexte 19"/>
          <p:cNvSpPr txBox="1"/>
          <p:nvPr userDrawn="1"/>
        </p:nvSpPr>
        <p:spPr>
          <a:xfrm>
            <a:off x="9534310" y="1281746"/>
            <a:ext cx="2952328" cy="30828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an image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sz="900" b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 in the </a:t>
            </a:r>
            <a:r>
              <a:rPr lang="en-GB" sz="900" b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your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GB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GB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</a:p>
        </p:txBody>
      </p:sp>
      <p:grpSp>
        <p:nvGrpSpPr>
          <p:cNvPr id="24" name="Groupe 23"/>
          <p:cNvGrpSpPr/>
          <p:nvPr userDrawn="1"/>
        </p:nvGrpSpPr>
        <p:grpSpPr>
          <a:xfrm flipH="1">
            <a:off x="9302033" y="1342252"/>
            <a:ext cx="144016" cy="2903220"/>
            <a:chOff x="-252536" y="-475622"/>
            <a:chExt cx="144016" cy="2903220"/>
          </a:xfrm>
        </p:grpSpPr>
        <p:cxnSp>
          <p:nvCxnSpPr>
            <p:cNvPr id="27" name="Connecteur droit 26"/>
            <p:cNvCxnSpPr/>
            <p:nvPr userDrawn="1"/>
          </p:nvCxnSpPr>
          <p:spPr>
            <a:xfrm rot="10800000" flipH="1" flipV="1">
              <a:off x="-252536" y="-475622"/>
              <a:ext cx="0" cy="290322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 userDrawn="1"/>
          </p:nvCxnSpPr>
          <p:spPr>
            <a:xfrm flipH="1">
              <a:off x="-252536" y="91192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34815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 content &amp;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730400"/>
            <a:ext cx="9144000" cy="4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5"/>
          </p:nvPr>
        </p:nvSpPr>
        <p:spPr>
          <a:xfrm>
            <a:off x="0" y="1170000"/>
            <a:ext cx="3708400" cy="3543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802800" y="3996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23" name="Groupe 22"/>
          <p:cNvGrpSpPr/>
          <p:nvPr userDrawn="1"/>
        </p:nvGrpSpPr>
        <p:grpSpPr>
          <a:xfrm>
            <a:off x="-3288093" y="1281746"/>
            <a:ext cx="3062503" cy="3082895"/>
            <a:chOff x="-3288093" y="648154"/>
            <a:chExt cx="3062503" cy="3082895"/>
          </a:xfrm>
        </p:grpSpPr>
        <p:sp>
          <p:nvSpPr>
            <p:cNvPr id="24" name="ZoneTexte 23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GB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GB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25" name="Groupe 24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3933944" y="1500012"/>
            <a:ext cx="4932244" cy="2349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4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TitLe 1 (LEVEL 0) arial 18-point</a:t>
            </a:r>
            <a:endParaRPr lang="fr-FR"/>
          </a:p>
        </p:txBody>
      </p:sp>
      <p:sp>
        <p:nvSpPr>
          <p:cNvPr id="17" name="Forme libre 16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84" y="4727053"/>
            <a:ext cx="829779" cy="283465"/>
          </a:xfrm>
          <a:prstGeom prst="rect">
            <a:avLst/>
          </a:prstGeom>
        </p:spPr>
      </p:pic>
      <p:pic>
        <p:nvPicPr>
          <p:cNvPr id="18" name="Bildobjekt 17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1397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02800" y="72000"/>
            <a:ext cx="8074189" cy="27699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820" y="1296701"/>
            <a:ext cx="594361" cy="594361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7957" y="1098000"/>
            <a:ext cx="1728043" cy="28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8" hasCustomPrompt="1"/>
          </p:nvPr>
        </p:nvSpPr>
        <p:spPr>
          <a:xfrm>
            <a:off x="1395413" y="1296988"/>
            <a:ext cx="593725" cy="593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 hasCustomPrompt="1"/>
          </p:nvPr>
        </p:nvSpPr>
        <p:spPr>
          <a:xfrm>
            <a:off x="827957" y="2098546"/>
            <a:ext cx="1728000" cy="18794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Aft>
                <a:spcPts val="1200"/>
              </a:spcAft>
              <a:defRPr sz="1200" b="1" baseline="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000"/>
            </a:lvl3pPr>
            <a:lvl4pPr marL="0" indent="0" algn="ctr">
              <a:spcBef>
                <a:spcPts val="0"/>
              </a:spcBef>
              <a:buNone/>
              <a:defRPr sz="1000"/>
            </a:lvl4pPr>
            <a:lvl5pPr marL="0" indent="0" algn="ctr">
              <a:spcBef>
                <a:spcPts val="0"/>
              </a:spcBef>
              <a:buNone/>
              <a:defRPr sz="1000"/>
            </a:lvl5pPr>
          </a:lstStyle>
          <a:p>
            <a:r>
              <a:rPr lang="en-GB" noProof="0" dirty="0">
                <a:solidFill>
                  <a:prstClr val="white"/>
                </a:solidFill>
              </a:rPr>
              <a:t>Level 1</a:t>
            </a:r>
          </a:p>
          <a:p>
            <a:pPr lvl="1"/>
            <a:r>
              <a:rPr lang="en-GB" noProof="0" dirty="0">
                <a:solidFill>
                  <a:prstClr val="white"/>
                </a:solidFill>
              </a:rPr>
              <a:t>Level 2</a:t>
            </a:r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674" y="1296701"/>
            <a:ext cx="594361" cy="594361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751811" y="1098000"/>
            <a:ext cx="1728043" cy="28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pour une image  3"/>
          <p:cNvSpPr>
            <a:spLocks noGrp="1"/>
          </p:cNvSpPr>
          <p:nvPr>
            <p:ph type="pic" sz="quarter" idx="20" hasCustomPrompt="1"/>
          </p:nvPr>
        </p:nvSpPr>
        <p:spPr>
          <a:xfrm>
            <a:off x="3319267" y="1296988"/>
            <a:ext cx="593725" cy="593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485" y="1296701"/>
            <a:ext cx="594361" cy="594361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4675364" y="1131750"/>
            <a:ext cx="1728043" cy="28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space réservé pour une image  3"/>
          <p:cNvSpPr>
            <a:spLocks noGrp="1"/>
          </p:cNvSpPr>
          <p:nvPr>
            <p:ph type="pic" sz="quarter" idx="22" hasCustomPrompt="1"/>
          </p:nvPr>
        </p:nvSpPr>
        <p:spPr>
          <a:xfrm>
            <a:off x="5243078" y="1296988"/>
            <a:ext cx="593725" cy="593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253" y="1296701"/>
            <a:ext cx="594361" cy="594361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6599390" y="1131750"/>
            <a:ext cx="1728043" cy="28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space réservé pour une image  3"/>
          <p:cNvSpPr>
            <a:spLocks noGrp="1"/>
          </p:cNvSpPr>
          <p:nvPr>
            <p:ph type="pic" sz="quarter" idx="24" hasCustomPrompt="1"/>
          </p:nvPr>
        </p:nvSpPr>
        <p:spPr>
          <a:xfrm>
            <a:off x="7166846" y="1296988"/>
            <a:ext cx="593725" cy="593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6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41" name="Espace réservé du texte 7"/>
          <p:cNvSpPr>
            <a:spLocks noGrp="1"/>
          </p:cNvSpPr>
          <p:nvPr>
            <p:ph type="body" sz="quarter" idx="25" hasCustomPrompt="1"/>
          </p:nvPr>
        </p:nvSpPr>
        <p:spPr>
          <a:xfrm>
            <a:off x="2751682" y="2098546"/>
            <a:ext cx="1728000" cy="18794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Aft>
                <a:spcPts val="1200"/>
              </a:spcAft>
              <a:defRPr sz="1200" b="1" baseline="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000"/>
            </a:lvl3pPr>
            <a:lvl4pPr marL="0" indent="0" algn="ctr">
              <a:spcBef>
                <a:spcPts val="0"/>
              </a:spcBef>
              <a:buNone/>
              <a:defRPr sz="1000"/>
            </a:lvl4pPr>
            <a:lvl5pPr marL="0" indent="0" algn="ctr">
              <a:spcBef>
                <a:spcPts val="0"/>
              </a:spcBef>
              <a:buNone/>
              <a:defRPr sz="1000"/>
            </a:lvl5pPr>
          </a:lstStyle>
          <a:p>
            <a:r>
              <a:rPr lang="en-GB" noProof="0" dirty="0">
                <a:solidFill>
                  <a:prstClr val="white"/>
                </a:solidFill>
              </a:rPr>
              <a:t>Level 1</a:t>
            </a:r>
          </a:p>
          <a:p>
            <a:pPr lvl="1"/>
            <a:r>
              <a:rPr lang="en-GB" noProof="0" dirty="0">
                <a:solidFill>
                  <a:prstClr val="white"/>
                </a:solidFill>
              </a:rPr>
              <a:t>Level 2</a:t>
            </a:r>
          </a:p>
        </p:txBody>
      </p:sp>
      <p:sp>
        <p:nvSpPr>
          <p:cNvPr id="42" name="Espace réservé du texte 7"/>
          <p:cNvSpPr>
            <a:spLocks noGrp="1"/>
          </p:cNvSpPr>
          <p:nvPr>
            <p:ph type="body" sz="quarter" idx="26" hasCustomPrompt="1"/>
          </p:nvPr>
        </p:nvSpPr>
        <p:spPr>
          <a:xfrm>
            <a:off x="4675364" y="2098546"/>
            <a:ext cx="1728000" cy="18794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Aft>
                <a:spcPts val="1200"/>
              </a:spcAft>
              <a:defRPr sz="1200" b="1" baseline="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000"/>
            </a:lvl3pPr>
            <a:lvl4pPr marL="0" indent="0" algn="ctr">
              <a:spcBef>
                <a:spcPts val="0"/>
              </a:spcBef>
              <a:buNone/>
              <a:defRPr sz="1000"/>
            </a:lvl4pPr>
            <a:lvl5pPr marL="0" indent="0" algn="ctr">
              <a:spcBef>
                <a:spcPts val="0"/>
              </a:spcBef>
              <a:buNone/>
              <a:defRPr sz="1000"/>
            </a:lvl5pPr>
          </a:lstStyle>
          <a:p>
            <a:r>
              <a:rPr lang="en-GB" noProof="0" dirty="0">
                <a:solidFill>
                  <a:prstClr val="white"/>
                </a:solidFill>
              </a:rPr>
              <a:t>Level 1</a:t>
            </a:r>
          </a:p>
          <a:p>
            <a:pPr lvl="1"/>
            <a:r>
              <a:rPr lang="en-GB" noProof="0" dirty="0">
                <a:solidFill>
                  <a:prstClr val="white"/>
                </a:solidFill>
              </a:rPr>
              <a:t>Level 2</a:t>
            </a:r>
          </a:p>
        </p:txBody>
      </p:sp>
      <p:sp>
        <p:nvSpPr>
          <p:cNvPr id="43" name="Espace réservé du texte 7"/>
          <p:cNvSpPr>
            <a:spLocks noGrp="1"/>
          </p:cNvSpPr>
          <p:nvPr>
            <p:ph type="body" sz="quarter" idx="27" hasCustomPrompt="1"/>
          </p:nvPr>
        </p:nvSpPr>
        <p:spPr>
          <a:xfrm>
            <a:off x="6606936" y="2098546"/>
            <a:ext cx="1728000" cy="18794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Aft>
                <a:spcPts val="1200"/>
              </a:spcAft>
              <a:defRPr sz="1200" b="1" baseline="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000"/>
            </a:lvl3pPr>
            <a:lvl4pPr marL="0" indent="0" algn="ctr">
              <a:spcBef>
                <a:spcPts val="0"/>
              </a:spcBef>
              <a:buNone/>
              <a:defRPr sz="1000"/>
            </a:lvl4pPr>
            <a:lvl5pPr marL="0" indent="0" algn="ctr">
              <a:spcBef>
                <a:spcPts val="0"/>
              </a:spcBef>
              <a:buNone/>
              <a:defRPr sz="1000"/>
            </a:lvl5pPr>
          </a:lstStyle>
          <a:p>
            <a:r>
              <a:rPr lang="en-GB" noProof="0" dirty="0">
                <a:solidFill>
                  <a:prstClr val="white"/>
                </a:solidFill>
              </a:rPr>
              <a:t>Level 1</a:t>
            </a:r>
          </a:p>
          <a:p>
            <a:pPr lvl="1"/>
            <a:r>
              <a:rPr lang="en-GB" noProof="0" dirty="0">
                <a:solidFill>
                  <a:prstClr val="white"/>
                </a:solidFill>
              </a:rPr>
              <a:t>Level 2</a:t>
            </a:r>
          </a:p>
        </p:txBody>
      </p:sp>
      <p:sp>
        <p:nvSpPr>
          <p:cNvPr id="25" name="Forme libre 24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84" y="4727053"/>
            <a:ext cx="829779" cy="283465"/>
          </a:xfrm>
          <a:prstGeom prst="rect">
            <a:avLst/>
          </a:prstGeom>
        </p:spPr>
      </p:pic>
      <p:pic>
        <p:nvPicPr>
          <p:cNvPr id="29" name="Bildobjekt 28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757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 graphic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02800" y="72000"/>
            <a:ext cx="8074189" cy="27699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Title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3702051" y="1303199"/>
            <a:ext cx="5164137" cy="3335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826792"/>
            <a:ext cx="292735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1050" b="1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br>
              <a:rPr lang="en-GB" noProof="0" dirty="0"/>
            </a:br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GRAPHIC TITLE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6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4" hasCustomPrompt="1"/>
          </p:nvPr>
        </p:nvSpPr>
        <p:spPr>
          <a:xfrm>
            <a:off x="725488" y="1197592"/>
            <a:ext cx="2897353" cy="35156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sp>
        <p:nvSpPr>
          <p:cNvPr id="14" name="Forme libre 13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84" y="4727053"/>
            <a:ext cx="829779" cy="283465"/>
          </a:xfrm>
          <a:prstGeom prst="rect">
            <a:avLst/>
          </a:prstGeom>
        </p:spPr>
      </p:pic>
      <p:pic>
        <p:nvPicPr>
          <p:cNvPr id="11" name="Bildobjekt 10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9161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02800" y="72000"/>
            <a:ext cx="8074189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791997" y="1242664"/>
            <a:ext cx="8074191" cy="3242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3283200" y="943200"/>
            <a:ext cx="2570400" cy="26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GRAPHIC TITLE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6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11" name="Forme libre 10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84" y="4727053"/>
            <a:ext cx="829779" cy="283465"/>
          </a:xfrm>
          <a:prstGeom prst="rect">
            <a:avLst/>
          </a:prstGeom>
        </p:spPr>
      </p:pic>
      <p:pic>
        <p:nvPicPr>
          <p:cNvPr id="12" name="Bildobjekt 11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1001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02800" y="72000"/>
            <a:ext cx="8074189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791998" y="1242662"/>
            <a:ext cx="8074188" cy="3242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3283200" y="943200"/>
            <a:ext cx="2570400" cy="26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GRAPHIC TITLE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6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11" name="Forme libre 10"/>
          <p:cNvSpPr>
            <a:spLocks/>
          </p:cNvSpPr>
          <p:nvPr userDrawn="1"/>
        </p:nvSpPr>
        <p:spPr bwMode="auto">
          <a:xfrm flipH="1" flipV="1">
            <a:off x="7490432" y="4384527"/>
            <a:ext cx="1404098" cy="812899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84" y="4727053"/>
            <a:ext cx="829779" cy="283465"/>
          </a:xfrm>
          <a:prstGeom prst="rect">
            <a:avLst/>
          </a:prstGeom>
        </p:spPr>
      </p:pic>
      <p:pic>
        <p:nvPicPr>
          <p:cNvPr id="12" name="Bildobjekt 11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735" y="4614150"/>
            <a:ext cx="1016000" cy="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8422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3979748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ounded corner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0" y="457200"/>
            <a:ext cx="3581400" cy="2018434"/>
          </a:xfrm>
          <a:prstGeom prst="roundRect">
            <a:avLst>
              <a:gd name="adj" fmla="val 8859"/>
            </a:avLst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 rtlCol="0">
            <a:normAutofit/>
          </a:bodyPr>
          <a:lstStyle>
            <a:lvl1pPr algn="ctr">
              <a:buNone/>
              <a:defRPr sz="1050" baseline="0"/>
            </a:lvl1pPr>
          </a:lstStyle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Image placeholder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572000" y="2628900"/>
            <a:ext cx="1706880" cy="1143000"/>
          </a:xfrm>
          <a:prstGeom prst="roundRect">
            <a:avLst>
              <a:gd name="adj" fmla="val 14636"/>
            </a:avLst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 rtlCol="0">
            <a:normAutofit/>
          </a:bodyPr>
          <a:lstStyle>
            <a:lvl1pPr algn="ctr">
              <a:buNone/>
              <a:defRPr sz="900" baseline="0"/>
            </a:lvl1pPr>
          </a:lstStyle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Image placeholder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3505200" cy="1166813"/>
          </a:xfrm>
        </p:spPr>
        <p:txBody>
          <a:bodyPr>
            <a:noAutofit/>
          </a:bodyPr>
          <a:lstStyle>
            <a:lvl1pPr algn="l"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520428"/>
            <a:ext cx="3505200" cy="31658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74E89C-87BB-4369-A8EB-BDEDF46EA7E5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8392821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5011708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402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3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5"/>
            <a:ext cx="5040000" cy="107869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2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4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1982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96"/>
            <a:ext cx="6120000" cy="180125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14" y="1303662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302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302" y="1203326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86486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51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4051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07320"/>
            <a:ext cx="2955925" cy="3082131"/>
          </a:xfrm>
        </p:spPr>
        <p:txBody>
          <a:bodyPr lIns="432000" rIns="360000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56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3783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905851"/>
            <a:ext cx="2955925" cy="2493992"/>
          </a:xfrm>
        </p:spPr>
        <p:txBody>
          <a:bodyPr lIns="432000" rIns="360000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8000" indent="-108000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46"/>
            <a:ext cx="2951819" cy="241980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9532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1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1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0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0516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7"/>
            <a:ext cx="3960000" cy="251612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37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37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37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54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54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54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0514273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73639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ounded corner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4762" y="571500"/>
            <a:ext cx="6532006" cy="3257550"/>
          </a:xfrm>
          <a:custGeom>
            <a:avLst/>
            <a:gdLst>
              <a:gd name="connsiteX0" fmla="*/ 0 w 6798734"/>
              <a:gd name="connsiteY0" fmla="*/ 266728 h 4343400"/>
              <a:gd name="connsiteX1" fmla="*/ 78123 w 6798734"/>
              <a:gd name="connsiteY1" fmla="*/ 78123 h 4343400"/>
              <a:gd name="connsiteX2" fmla="*/ 266728 w 6798734"/>
              <a:gd name="connsiteY2" fmla="*/ 0 h 4343400"/>
              <a:gd name="connsiteX3" fmla="*/ 6532006 w 6798734"/>
              <a:gd name="connsiteY3" fmla="*/ 0 h 4343400"/>
              <a:gd name="connsiteX4" fmla="*/ 6720611 w 6798734"/>
              <a:gd name="connsiteY4" fmla="*/ 78123 h 4343400"/>
              <a:gd name="connsiteX5" fmla="*/ 6798734 w 6798734"/>
              <a:gd name="connsiteY5" fmla="*/ 266728 h 4343400"/>
              <a:gd name="connsiteX6" fmla="*/ 6798734 w 6798734"/>
              <a:gd name="connsiteY6" fmla="*/ 4076672 h 4343400"/>
              <a:gd name="connsiteX7" fmla="*/ 6720611 w 6798734"/>
              <a:gd name="connsiteY7" fmla="*/ 4265277 h 4343400"/>
              <a:gd name="connsiteX8" fmla="*/ 6532006 w 6798734"/>
              <a:gd name="connsiteY8" fmla="*/ 4343400 h 4343400"/>
              <a:gd name="connsiteX9" fmla="*/ 266728 w 6798734"/>
              <a:gd name="connsiteY9" fmla="*/ 4343400 h 4343400"/>
              <a:gd name="connsiteX10" fmla="*/ 78123 w 6798734"/>
              <a:gd name="connsiteY10" fmla="*/ 4265277 h 4343400"/>
              <a:gd name="connsiteX11" fmla="*/ 0 w 6798734"/>
              <a:gd name="connsiteY11" fmla="*/ 4076672 h 4343400"/>
              <a:gd name="connsiteX12" fmla="*/ 0 w 6798734"/>
              <a:gd name="connsiteY12" fmla="*/ 266728 h 4343400"/>
              <a:gd name="connsiteX0" fmla="*/ 0 w 6798734"/>
              <a:gd name="connsiteY0" fmla="*/ 4076672 h 4343400"/>
              <a:gd name="connsiteX1" fmla="*/ 78123 w 6798734"/>
              <a:gd name="connsiteY1" fmla="*/ 78123 h 4343400"/>
              <a:gd name="connsiteX2" fmla="*/ 266728 w 6798734"/>
              <a:gd name="connsiteY2" fmla="*/ 0 h 4343400"/>
              <a:gd name="connsiteX3" fmla="*/ 6532006 w 6798734"/>
              <a:gd name="connsiteY3" fmla="*/ 0 h 4343400"/>
              <a:gd name="connsiteX4" fmla="*/ 6720611 w 6798734"/>
              <a:gd name="connsiteY4" fmla="*/ 78123 h 4343400"/>
              <a:gd name="connsiteX5" fmla="*/ 6798734 w 6798734"/>
              <a:gd name="connsiteY5" fmla="*/ 266728 h 4343400"/>
              <a:gd name="connsiteX6" fmla="*/ 6798734 w 6798734"/>
              <a:gd name="connsiteY6" fmla="*/ 4076672 h 4343400"/>
              <a:gd name="connsiteX7" fmla="*/ 6720611 w 6798734"/>
              <a:gd name="connsiteY7" fmla="*/ 4265277 h 4343400"/>
              <a:gd name="connsiteX8" fmla="*/ 6532006 w 6798734"/>
              <a:gd name="connsiteY8" fmla="*/ 4343400 h 4343400"/>
              <a:gd name="connsiteX9" fmla="*/ 266728 w 6798734"/>
              <a:gd name="connsiteY9" fmla="*/ 4343400 h 4343400"/>
              <a:gd name="connsiteX10" fmla="*/ 78123 w 6798734"/>
              <a:gd name="connsiteY10" fmla="*/ 4265277 h 4343400"/>
              <a:gd name="connsiteX11" fmla="*/ 0 w 6798734"/>
              <a:gd name="connsiteY11" fmla="*/ 4076672 h 4343400"/>
              <a:gd name="connsiteX0" fmla="*/ 0 w 6798734"/>
              <a:gd name="connsiteY0" fmla="*/ 4076672 h 4343400"/>
              <a:gd name="connsiteX1" fmla="*/ 266728 w 6798734"/>
              <a:gd name="connsiteY1" fmla="*/ 0 h 4343400"/>
              <a:gd name="connsiteX2" fmla="*/ 6532006 w 6798734"/>
              <a:gd name="connsiteY2" fmla="*/ 0 h 4343400"/>
              <a:gd name="connsiteX3" fmla="*/ 6720611 w 6798734"/>
              <a:gd name="connsiteY3" fmla="*/ 78123 h 4343400"/>
              <a:gd name="connsiteX4" fmla="*/ 6798734 w 6798734"/>
              <a:gd name="connsiteY4" fmla="*/ 266728 h 4343400"/>
              <a:gd name="connsiteX5" fmla="*/ 6798734 w 6798734"/>
              <a:gd name="connsiteY5" fmla="*/ 4076672 h 4343400"/>
              <a:gd name="connsiteX6" fmla="*/ 6720611 w 6798734"/>
              <a:gd name="connsiteY6" fmla="*/ 4265277 h 4343400"/>
              <a:gd name="connsiteX7" fmla="*/ 6532006 w 6798734"/>
              <a:gd name="connsiteY7" fmla="*/ 4343400 h 4343400"/>
              <a:gd name="connsiteX8" fmla="*/ 266728 w 6798734"/>
              <a:gd name="connsiteY8" fmla="*/ 4343400 h 4343400"/>
              <a:gd name="connsiteX9" fmla="*/ 78123 w 6798734"/>
              <a:gd name="connsiteY9" fmla="*/ 4265277 h 4343400"/>
              <a:gd name="connsiteX10" fmla="*/ 0 w 6798734"/>
              <a:gd name="connsiteY10" fmla="*/ 4076672 h 4343400"/>
              <a:gd name="connsiteX0" fmla="*/ 821940 w 7620674"/>
              <a:gd name="connsiteY0" fmla="*/ 4076672 h 4800572"/>
              <a:gd name="connsiteX1" fmla="*/ 1088668 w 7620674"/>
              <a:gd name="connsiteY1" fmla="*/ 0 h 4800572"/>
              <a:gd name="connsiteX2" fmla="*/ 7353946 w 7620674"/>
              <a:gd name="connsiteY2" fmla="*/ 0 h 4800572"/>
              <a:gd name="connsiteX3" fmla="*/ 7542551 w 7620674"/>
              <a:gd name="connsiteY3" fmla="*/ 78123 h 4800572"/>
              <a:gd name="connsiteX4" fmla="*/ 7620674 w 7620674"/>
              <a:gd name="connsiteY4" fmla="*/ 266728 h 4800572"/>
              <a:gd name="connsiteX5" fmla="*/ 7620674 w 7620674"/>
              <a:gd name="connsiteY5" fmla="*/ 4076672 h 4800572"/>
              <a:gd name="connsiteX6" fmla="*/ 7542551 w 7620674"/>
              <a:gd name="connsiteY6" fmla="*/ 4265277 h 4800572"/>
              <a:gd name="connsiteX7" fmla="*/ 7353946 w 7620674"/>
              <a:gd name="connsiteY7" fmla="*/ 4343400 h 4800572"/>
              <a:gd name="connsiteX8" fmla="*/ 1088668 w 7620674"/>
              <a:gd name="connsiteY8" fmla="*/ 4343400 h 4800572"/>
              <a:gd name="connsiteX9" fmla="*/ 821940 w 7620674"/>
              <a:gd name="connsiteY9" fmla="*/ 4076672 h 4800572"/>
              <a:gd name="connsiteX0" fmla="*/ 1044213 w 7576219"/>
              <a:gd name="connsiteY0" fmla="*/ 4343400 h 4343400"/>
              <a:gd name="connsiteX1" fmla="*/ 1044213 w 7576219"/>
              <a:gd name="connsiteY1" fmla="*/ 0 h 4343400"/>
              <a:gd name="connsiteX2" fmla="*/ 7309491 w 7576219"/>
              <a:gd name="connsiteY2" fmla="*/ 0 h 4343400"/>
              <a:gd name="connsiteX3" fmla="*/ 7498096 w 7576219"/>
              <a:gd name="connsiteY3" fmla="*/ 78123 h 4343400"/>
              <a:gd name="connsiteX4" fmla="*/ 7576219 w 7576219"/>
              <a:gd name="connsiteY4" fmla="*/ 266728 h 4343400"/>
              <a:gd name="connsiteX5" fmla="*/ 7576219 w 7576219"/>
              <a:gd name="connsiteY5" fmla="*/ 4076672 h 4343400"/>
              <a:gd name="connsiteX6" fmla="*/ 7498096 w 7576219"/>
              <a:gd name="connsiteY6" fmla="*/ 4265277 h 4343400"/>
              <a:gd name="connsiteX7" fmla="*/ 7309491 w 7576219"/>
              <a:gd name="connsiteY7" fmla="*/ 4343400 h 4343400"/>
              <a:gd name="connsiteX8" fmla="*/ 1044213 w 7576219"/>
              <a:gd name="connsiteY8" fmla="*/ 4343400 h 4343400"/>
              <a:gd name="connsiteX0" fmla="*/ 1044213 w 7576219"/>
              <a:gd name="connsiteY0" fmla="*/ 4364567 h 4364567"/>
              <a:gd name="connsiteX1" fmla="*/ 1044213 w 7576219"/>
              <a:gd name="connsiteY1" fmla="*/ 21167 h 4364567"/>
              <a:gd name="connsiteX2" fmla="*/ 7309491 w 7576219"/>
              <a:gd name="connsiteY2" fmla="*/ 21167 h 4364567"/>
              <a:gd name="connsiteX3" fmla="*/ 7498096 w 7576219"/>
              <a:gd name="connsiteY3" fmla="*/ 99290 h 4364567"/>
              <a:gd name="connsiteX4" fmla="*/ 7576219 w 7576219"/>
              <a:gd name="connsiteY4" fmla="*/ 287895 h 4364567"/>
              <a:gd name="connsiteX5" fmla="*/ 7576219 w 7576219"/>
              <a:gd name="connsiteY5" fmla="*/ 4097839 h 4364567"/>
              <a:gd name="connsiteX6" fmla="*/ 7498096 w 7576219"/>
              <a:gd name="connsiteY6" fmla="*/ 4286444 h 4364567"/>
              <a:gd name="connsiteX7" fmla="*/ 7309491 w 7576219"/>
              <a:gd name="connsiteY7" fmla="*/ 4364567 h 4364567"/>
              <a:gd name="connsiteX8" fmla="*/ 1044213 w 7576219"/>
              <a:gd name="connsiteY8" fmla="*/ 4364567 h 4364567"/>
              <a:gd name="connsiteX0" fmla="*/ 1044213 w 7576219"/>
              <a:gd name="connsiteY0" fmla="*/ 4343400 h 4343400"/>
              <a:gd name="connsiteX1" fmla="*/ 1044213 w 7576219"/>
              <a:gd name="connsiteY1" fmla="*/ 0 h 4343400"/>
              <a:gd name="connsiteX2" fmla="*/ 7309491 w 7576219"/>
              <a:gd name="connsiteY2" fmla="*/ 0 h 4343400"/>
              <a:gd name="connsiteX3" fmla="*/ 7498096 w 7576219"/>
              <a:gd name="connsiteY3" fmla="*/ 78123 h 4343400"/>
              <a:gd name="connsiteX4" fmla="*/ 7576219 w 7576219"/>
              <a:gd name="connsiteY4" fmla="*/ 266728 h 4343400"/>
              <a:gd name="connsiteX5" fmla="*/ 7576219 w 7576219"/>
              <a:gd name="connsiteY5" fmla="*/ 4076672 h 4343400"/>
              <a:gd name="connsiteX6" fmla="*/ 7498096 w 7576219"/>
              <a:gd name="connsiteY6" fmla="*/ 4265277 h 4343400"/>
              <a:gd name="connsiteX7" fmla="*/ 7309491 w 7576219"/>
              <a:gd name="connsiteY7" fmla="*/ 4343400 h 4343400"/>
              <a:gd name="connsiteX8" fmla="*/ 1044213 w 7576219"/>
              <a:gd name="connsiteY8" fmla="*/ 4343400 h 4343400"/>
              <a:gd name="connsiteX0" fmla="*/ 0 w 6532006"/>
              <a:gd name="connsiteY0" fmla="*/ 4343400 h 4343400"/>
              <a:gd name="connsiteX1" fmla="*/ 0 w 6532006"/>
              <a:gd name="connsiteY1" fmla="*/ 0 h 4343400"/>
              <a:gd name="connsiteX2" fmla="*/ 6265278 w 6532006"/>
              <a:gd name="connsiteY2" fmla="*/ 0 h 4343400"/>
              <a:gd name="connsiteX3" fmla="*/ 6453883 w 6532006"/>
              <a:gd name="connsiteY3" fmla="*/ 78123 h 4343400"/>
              <a:gd name="connsiteX4" fmla="*/ 6532006 w 6532006"/>
              <a:gd name="connsiteY4" fmla="*/ 266728 h 4343400"/>
              <a:gd name="connsiteX5" fmla="*/ 6532006 w 6532006"/>
              <a:gd name="connsiteY5" fmla="*/ 4076672 h 4343400"/>
              <a:gd name="connsiteX6" fmla="*/ 6453883 w 6532006"/>
              <a:gd name="connsiteY6" fmla="*/ 4265277 h 4343400"/>
              <a:gd name="connsiteX7" fmla="*/ 6265278 w 6532006"/>
              <a:gd name="connsiteY7" fmla="*/ 4343400 h 4343400"/>
              <a:gd name="connsiteX8" fmla="*/ 0 w 6532006"/>
              <a:gd name="connsiteY8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2006" h="4343400">
                <a:moveTo>
                  <a:pt x="0" y="4343400"/>
                </a:moveTo>
                <a:cubicBezTo>
                  <a:pt x="5653" y="2942166"/>
                  <a:pt x="5654" y="2468033"/>
                  <a:pt x="0" y="0"/>
                </a:cubicBezTo>
                <a:lnTo>
                  <a:pt x="6265278" y="0"/>
                </a:lnTo>
                <a:cubicBezTo>
                  <a:pt x="6336019" y="0"/>
                  <a:pt x="6403862" y="28102"/>
                  <a:pt x="6453883" y="78123"/>
                </a:cubicBezTo>
                <a:cubicBezTo>
                  <a:pt x="6503904" y="128144"/>
                  <a:pt x="6532006" y="195988"/>
                  <a:pt x="6532006" y="266728"/>
                </a:cubicBezTo>
                <a:lnTo>
                  <a:pt x="6532006" y="4076672"/>
                </a:lnTo>
                <a:cubicBezTo>
                  <a:pt x="6532006" y="4147413"/>
                  <a:pt x="6503904" y="4215256"/>
                  <a:pt x="6453883" y="4265277"/>
                </a:cubicBezTo>
                <a:cubicBezTo>
                  <a:pt x="6403862" y="4315298"/>
                  <a:pt x="6336018" y="4343400"/>
                  <a:pt x="6265278" y="4343400"/>
                </a:cubicBezTo>
                <a:lnTo>
                  <a:pt x="0" y="434340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33400" y="4000500"/>
            <a:ext cx="8229600" cy="62865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4097BD-F824-47A1-A997-CCB92085B6F2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37987081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9"/>
            <a:ext cx="1782000" cy="2185687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302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9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50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269897784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6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13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13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6013" y="3104941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98" y="2815275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98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4018786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4" y="4018786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5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103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50" y="1323801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89" y="1419624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71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52" y="2569656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92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404978958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4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93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66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7748094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3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27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05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93" y="3902032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92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93"/>
            <a:ext cx="2375756" cy="3334205"/>
          </a:xfrm>
        </p:spPr>
        <p:txBody>
          <a:bodyPr lIns="0" rIns="0"/>
          <a:lstStyle>
            <a:lvl1pPr marL="108000" indent="-108000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2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50" indent="-107950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7535720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9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20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50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2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26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7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55"/>
            <a:ext cx="205200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2011064"/>
            <a:ext cx="1974850" cy="648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3612255"/>
            <a:ext cx="197485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6736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156363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2704476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3" y="390395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3532687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6" y="1101763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52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5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307612013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251320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Confidential SAINT-GOBAIN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endParaRPr lang="fr-FR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2088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257369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5623-FB36-4329-BC8D-1B79A8463A05}" type="datetimeFigureOut">
              <a:rPr lang="sv-SE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2023-03-07</a:t>
            </a:fld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C347-C97D-4699-8384-6FADD8C12A0A}" type="slidenum">
              <a:rPr lang="sv-SE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69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>
          <a:xfrm>
            <a:off x="7467600" y="4572000"/>
            <a:ext cx="16764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5" name="Picture 3" descr="weber_transpar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457700"/>
            <a:ext cx="175260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F9E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EB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428750"/>
            <a:ext cx="5638800" cy="8572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r">
              <a:lnSpc>
                <a:spcPts val="2625"/>
              </a:lnSpc>
              <a:defRPr sz="2100">
                <a:solidFill>
                  <a:schemeClr val="tx2"/>
                </a:solidFill>
                <a:latin typeface="Weber Brush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0"/>
          </p:nvPr>
        </p:nvSpPr>
        <p:spPr>
          <a:xfrm>
            <a:off x="6096000" y="1314450"/>
            <a:ext cx="1524000" cy="1085850"/>
          </a:xfrm>
        </p:spPr>
        <p:txBody>
          <a:bodyPr lIns="0" tIns="0" rIns="0" bIns="0" anchor="ctr">
            <a:normAutofit/>
          </a:bodyPr>
          <a:lstStyle>
            <a:lvl1pPr algn="ctr">
              <a:buNone/>
              <a:defRPr sz="4950">
                <a:solidFill>
                  <a:schemeClr val="tx2"/>
                </a:solidFill>
                <a:latin typeface="Weber Brush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8278163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08C8A-C292-8540-AC89-81EA2BED0469}" type="slidenum"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>
                <a:defRPr/>
              </a:pPr>
              <a:t>‹#›</a:t>
            </a:fld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 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13938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1 (niveau 0) </a:t>
            </a:r>
            <a:r>
              <a:rPr lang="fr-FR" dirty="0" err="1"/>
              <a:t>arial</a:t>
            </a:r>
            <a:r>
              <a:rPr lang="fr-FR" dirty="0"/>
              <a:t> corps 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44400" y="3069756"/>
            <a:ext cx="2415600" cy="1044000"/>
          </a:xfrm>
          <a:solidFill>
            <a:srgbClr val="CD1431">
              <a:alpha val="80000"/>
            </a:srgb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 /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3373200" y="3069756"/>
            <a:ext cx="2415600" cy="1044000"/>
          </a:xfrm>
          <a:solidFill>
            <a:schemeClr val="accent3">
              <a:alpha val="80000"/>
            </a:scheme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6102000" y="3069756"/>
            <a:ext cx="2415600" cy="1044000"/>
          </a:xfrm>
          <a:solidFill>
            <a:schemeClr val="accent5">
              <a:alpha val="80000"/>
            </a:schemeClr>
          </a:solidFill>
        </p:spPr>
        <p:txBody>
          <a:bodyPr lIns="216000" tIns="144000">
            <a:normAutofit/>
          </a:bodyPr>
          <a:lstStyle>
            <a:lvl1pPr>
              <a:defRPr sz="1200" cap="none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 marL="88900" indent="-8890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79388" indent="-88900">
              <a:buFont typeface="Arial" panose="020B0604020202020204" pitchFamily="34" charset="0"/>
              <a:buChar char="˗"/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Titre 3</a:t>
            </a:r>
          </a:p>
          <a:p>
            <a:pPr lvl="1"/>
            <a:r>
              <a:rPr lang="fr-FR" dirty="0"/>
              <a:t>Texte courant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1772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12886" y="114307"/>
            <a:ext cx="7515225" cy="641479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1412886" y="905615"/>
            <a:ext cx="7515225" cy="34297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 baseline="0"/>
            </a:lvl3pPr>
            <a:lvl4pPr>
              <a:defRPr sz="1100" baseline="0"/>
            </a:lvl4pPr>
            <a:lvl5pPr>
              <a:defRPr sz="1050"/>
            </a:lvl5pPr>
          </a:lstStyle>
          <a:p>
            <a:pPr lvl="0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1</a:t>
            </a:r>
          </a:p>
          <a:p>
            <a:pPr lvl="1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2</a:t>
            </a:r>
          </a:p>
          <a:p>
            <a:pPr lvl="2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3</a:t>
            </a:r>
          </a:p>
          <a:p>
            <a:pPr lvl="3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4</a:t>
            </a:r>
          </a:p>
          <a:p>
            <a:pPr lvl="4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5</a:t>
            </a:r>
            <a:endParaRPr lang="en-GB" dirty="0"/>
          </a:p>
        </p:txBody>
      </p:sp>
      <p:sp>
        <p:nvSpPr>
          <p:cNvPr id="4" name="Espace réservé du numéro de diapositive 5"/>
          <p:cNvSpPr txBox="1">
            <a:spLocks/>
          </p:cNvSpPr>
          <p:nvPr userDrawn="1"/>
        </p:nvSpPr>
        <p:spPr>
          <a:xfrm>
            <a:off x="586258" y="4873299"/>
            <a:ext cx="366242" cy="246221"/>
          </a:xfrm>
          <a:prstGeom prst="rect">
            <a:avLst/>
          </a:prstGeom>
        </p:spPr>
        <p:txBody>
          <a:bodyPr vert="horz" wrap="square" lIns="9000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lang="fr-FR" sz="800" kern="1200" smtClean="0">
                <a:solidFill>
                  <a:srgbClr val="5A4C40"/>
                </a:solidFill>
                <a:latin typeface="Weber" panose="00000500000000000000" pitchFamily="2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52E7CA-940C-4B6E-9E73-0245BA95FC91}" type="slidenum">
              <a:rPr lang="en-GB"/>
              <a:pPr/>
              <a:t>‹#›</a:t>
            </a:fld>
            <a:r>
              <a:rPr lang="en-GB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94242296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51000" y="114301"/>
            <a:ext cx="7277100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50242"/>
            <a:ext cx="366242" cy="92333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1689100" y="905615"/>
            <a:ext cx="7239000" cy="342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1</a:t>
            </a:r>
          </a:p>
          <a:p>
            <a:pPr lvl="1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2</a:t>
            </a:r>
          </a:p>
          <a:p>
            <a:pPr lvl="2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3</a:t>
            </a:r>
          </a:p>
          <a:p>
            <a:pPr lvl="3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4</a:t>
            </a:r>
          </a:p>
          <a:p>
            <a:pPr lvl="4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7922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ETENC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201"/>
            <a:ext cx="8172000" cy="322262"/>
          </a:xfrm>
        </p:spPr>
        <p:txBody>
          <a:bodyPr/>
          <a:lstStyle>
            <a:lvl2pPr>
              <a:defRPr baseline="0"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 /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252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4869527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56375305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57369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v-SE"/>
              <a:t>Titre 1 (niveau 0) arial corps 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rtl="0"/>
            <a:r>
              <a:rPr lang="sv-SE"/>
              <a:t>Titre 2 (niveau 1) arial bold corps 14</a:t>
            </a:r>
          </a:p>
          <a:p>
            <a:pPr lvl="1" rtl="0"/>
            <a:r>
              <a:rPr lang="sv-SE"/>
              <a:t>Sous-titre 2 (niveau 2) Arial corps 14</a:t>
            </a:r>
          </a:p>
          <a:p>
            <a:pPr lvl="2" rtl="0"/>
            <a:endParaRPr lang="fr-FR" dirty="0"/>
          </a:p>
          <a:p>
            <a:pPr lvl="2" rtl="0"/>
            <a:r>
              <a:rPr lang="sv-SE"/>
              <a:t>Texte courant (niveau 3) Arial corps 11</a:t>
            </a:r>
          </a:p>
          <a:p>
            <a:pPr lvl="2" rtl="0"/>
            <a:endParaRPr lang="fr-FR" dirty="0"/>
          </a:p>
          <a:p>
            <a:pPr lvl="3" rtl="0"/>
            <a:r>
              <a:rPr lang="sv-SE"/>
              <a:t>Texte avec puce (niveau 4)</a:t>
            </a:r>
          </a:p>
          <a:p>
            <a:pPr lvl="4" rtl="0"/>
            <a:r>
              <a:rPr lang="sv-SE"/>
              <a:t>Texte avec tiret (niveau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201"/>
            <a:ext cx="8172000" cy="322262"/>
          </a:xfrm>
        </p:spPr>
        <p:txBody>
          <a:bodyPr rtlCol="0"/>
          <a:lstStyle>
            <a:lvl2pPr>
              <a:defRPr/>
            </a:lvl2pPr>
          </a:lstStyle>
          <a:p>
            <a:pPr lvl="1" rtl="0"/>
            <a:r>
              <a:rPr lang="sv-SE"/>
              <a:t>Sous-titre 2 (niveau 2) Arial corps 14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r>
              <a:rPr lang="sv-SE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 /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>
          <a:xfrm>
            <a:off x="469955" y="4869527"/>
            <a:ext cx="2895600" cy="123111"/>
          </a:xfrm>
          <a:prstGeom prst="rect">
            <a:avLst/>
          </a:prstGeom>
        </p:spPr>
        <p:txBody>
          <a:bodyPr rtlCol="0"/>
          <a:lstStyle/>
          <a:p>
            <a:r>
              <a:rPr lang="sv-SE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Titre présentation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8418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-titre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</p:spTree>
    <p:extLst>
      <p:ext uri="{BB962C8B-B14F-4D97-AF65-F5344CB8AC3E}">
        <p14:creationId xmlns:p14="http://schemas.microsoft.com/office/powerpoint/2010/main" val="14854460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EAAC5-F162-41C4-93FD-1444547C6A55}" type="slidenum">
              <a:rPr lang="en-US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endParaRPr lang="en-US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2382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57369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1998" y="1285270"/>
            <a:ext cx="5040000" cy="3369600"/>
          </a:xfrm>
        </p:spPr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117"/>
            <a:ext cx="8172000" cy="32226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/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48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E3F58F-ADC1-4FB7-A5E5-E6C298EF2DF6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71886140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89996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59938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319764572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59938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292811390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1342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3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5"/>
            <a:ext cx="5040000" cy="10786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3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5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7991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91"/>
            <a:ext cx="6120000" cy="180125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02" y="1303657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288" y="1203326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23546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46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7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1828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7" y="1407320"/>
            <a:ext cx="2955925" cy="3082131"/>
          </a:xfrm>
        </p:spPr>
        <p:txBody>
          <a:bodyPr lIns="431979" rIns="359982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2" y="429948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1534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7" y="905850"/>
            <a:ext cx="2955925" cy="2493992"/>
          </a:xfrm>
        </p:spPr>
        <p:txBody>
          <a:bodyPr lIns="431979" rIns="359982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7994" indent="-107994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2" y="429946"/>
            <a:ext cx="2951819" cy="245826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5646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0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0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1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90555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2"/>
            <a:ext cx="3960000" cy="25161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24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24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24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44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44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44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67597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Titles +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350" b="0">
                <a:latin typeface="Weber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350" b="0">
                <a:latin typeface="Weber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F6A19C-CD46-42D5-8F6F-6ECF96EE7B8B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28710078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7994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7994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7994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899956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76774253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4"/>
            <a:ext cx="1782000" cy="2185687"/>
          </a:xfrm>
        </p:spPr>
        <p:txBody>
          <a:bodyPr/>
          <a:lstStyle>
            <a:lvl1pPr marL="0" indent="107994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7994" indent="-107994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77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4"/>
            <a:ext cx="1782000" cy="2185688"/>
          </a:xfrm>
        </p:spPr>
        <p:txBody>
          <a:bodyPr/>
          <a:lstStyle>
            <a:lvl1pPr marL="0" indent="107994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7994" indent="-107994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4"/>
            <a:ext cx="1782000" cy="2185688"/>
          </a:xfrm>
        </p:spPr>
        <p:txBody>
          <a:bodyPr/>
          <a:lstStyle>
            <a:lvl1pPr marL="0" indent="107994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7994" indent="-107994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77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8" y="1285877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38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4"/>
            <a:ext cx="1782000" cy="2185688"/>
          </a:xfrm>
        </p:spPr>
        <p:txBody>
          <a:bodyPr/>
          <a:lstStyle>
            <a:lvl1pPr marL="0" indent="107994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7994" indent="-107994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350035962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6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47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1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1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6001" y="3104936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86" y="2815275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86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90" y="4018786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6" y="4018786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2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091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50" y="132379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91" y="1419624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59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50" y="2569656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87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309696548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47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4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88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0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7994" indent="-107994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54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0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7994" indent="-107994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1778203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3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15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10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3902032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87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88"/>
            <a:ext cx="2375756" cy="3334205"/>
          </a:xfrm>
        </p:spPr>
        <p:txBody>
          <a:bodyPr lIns="0" rIns="0"/>
          <a:lstStyle>
            <a:lvl1pPr marL="107994" indent="-107994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1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34" indent="-107945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2831691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1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1997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2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9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19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29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4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38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45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2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7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8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21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38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7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50"/>
            <a:ext cx="2052000" cy="877201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5" y="2011064"/>
            <a:ext cx="1974850" cy="648000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5" y="3612250"/>
            <a:ext cx="1974850" cy="877201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1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1997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5834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1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1997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4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1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8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5" y="1563638"/>
            <a:ext cx="1974850" cy="540000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5" y="2704476"/>
            <a:ext cx="1974850" cy="540000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1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1997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5" y="3903958"/>
            <a:ext cx="1974850" cy="540000"/>
          </a:xfrm>
        </p:spPr>
        <p:txBody>
          <a:bodyPr/>
          <a:lstStyle>
            <a:lvl1pPr marL="107994" indent="-107994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35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29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7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5244054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7" y="1101763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47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37126742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59938" anchor="ctr" anchorCtr="0"/>
          <a:lstStyle>
            <a:lvl1pPr marL="0" marR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89996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88535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1 (niveau 0) </a:t>
            </a:r>
            <a:r>
              <a:rPr lang="fr-FR" dirty="0" err="1"/>
              <a:t>arial</a:t>
            </a:r>
            <a:r>
              <a:rPr lang="fr-FR" dirty="0"/>
              <a:t> corps 17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Confidential SAINT-GOBAIN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endParaRPr lang="fr-FR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0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vaakakuva ja sisältö" preserve="1" userDrawn="1">
  <p:cSld name="title_content_and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0" y="1044575"/>
            <a:ext cx="9144000" cy="18367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65457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7" y="457117"/>
            <a:ext cx="8172000" cy="322262"/>
          </a:xfrm>
        </p:spPr>
        <p:txBody>
          <a:bodyPr/>
          <a:lstStyle>
            <a:lvl1pPr marL="0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359937" marR="0" indent="-359937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15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862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79811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367762" marR="0" indent="-143978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lvl6pPr>
            <a:lvl7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7762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1997" y="3337201"/>
            <a:ext cx="8172000" cy="1336400"/>
          </a:xfrm>
        </p:spPr>
        <p:txBody>
          <a:bodyPr/>
          <a:lstStyle>
            <a:lvl1pPr marL="0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 marL="269957" marR="0" indent="-179969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 sz="1100"/>
            </a:lvl2pPr>
            <a:lvl3pPr marL="503915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 sz="1100"/>
            </a:lvl3pPr>
            <a:lvl4pPr marL="791862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  <a:lvl5pPr marL="1079811" marR="0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▫"/>
              <a:tabLst/>
              <a:defRPr/>
            </a:lvl5pPr>
            <a:lvl6pPr marL="1079811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6pPr>
            <a:lvl7pPr marL="1367762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7pPr>
            <a:lvl8pPr marL="1367762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1367762" marR="0" indent="0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en-US" noProof="0" dirty="0"/>
              <a:t>Text level 1 Arial 14-point</a:t>
            </a:r>
          </a:p>
          <a:p>
            <a:pPr lvl="1"/>
            <a:r>
              <a:rPr lang="en-US" noProof="0" dirty="0"/>
              <a:t>Text level 2 with indent Arial 11-point</a:t>
            </a:r>
          </a:p>
          <a:p>
            <a:pPr lvl="2"/>
            <a:r>
              <a:rPr lang="en-US" noProof="0" dirty="0"/>
              <a:t>Text level 3 with bullet Arial 11-point</a:t>
            </a:r>
          </a:p>
          <a:p>
            <a:pPr marL="791862" marR="0" lvl="3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pPr>
            <a:r>
              <a:rPr lang="en-US" noProof="0" dirty="0"/>
              <a:t>Text level 4 with bullet Arial 11-point</a:t>
            </a:r>
          </a:p>
          <a:p>
            <a:pPr lvl="4"/>
            <a:r>
              <a:rPr lang="en-US" noProof="0" dirty="0"/>
              <a:t>Text level 5 with bullet Arial 11-point</a:t>
            </a:r>
          </a:p>
          <a:p>
            <a:pPr lvl="5"/>
            <a:r>
              <a:rPr lang="en-US" sz="1100" noProof="0" dirty="0"/>
              <a:t>Running text level 6 Arial 11-point</a:t>
            </a:r>
          </a:p>
          <a:p>
            <a:pPr lvl="6"/>
            <a:r>
              <a:rPr lang="en-US" sz="1100" noProof="0" dirty="0"/>
              <a:t>Running text level 7 Arial 11-point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883784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2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916D75-0858-4848-B0AA-F15B7FD53853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0891636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829457"/>
            <a:ext cx="8207376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latin typeface="+mj-lt"/>
              </a:defRPr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2686628"/>
            <a:ext cx="8207376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262724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526DC32-3189-9C4C-BEB6-DC56AE04E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7" name="Bildobjekt 6" descr="logo.png">
            <a:extLst>
              <a:ext uri="{FF2B5EF4-FFF2-40B4-BE49-F238E27FC236}">
                <a16:creationId xmlns:a16="http://schemas.microsoft.com/office/drawing/2014/main" id="{F9AC3ACE-1D02-6948-AB5D-56D868E5D1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980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6D8E8C-B6D6-A94D-87C5-9730FAE7AA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7" name="Bildobjekt 6" descr="logo.png">
            <a:extLst>
              <a:ext uri="{FF2B5EF4-FFF2-40B4-BE49-F238E27FC236}">
                <a16:creationId xmlns:a16="http://schemas.microsoft.com/office/drawing/2014/main" id="{F9AC3ACE-1D02-6948-AB5D-56D868E5D1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1807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E488469-7A09-5940-94C3-66E7E63545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4829175"/>
          </a:xfrm>
          <a:prstGeom prst="rect">
            <a:avLst/>
          </a:prstGeom>
        </p:spPr>
      </p:pic>
      <p:sp>
        <p:nvSpPr>
          <p:cNvPr id="4" name="Rubrik 8">
            <a:extLst>
              <a:ext uri="{FF2B5EF4-FFF2-40B4-BE49-F238E27FC236}">
                <a16:creationId xmlns:a16="http://schemas.microsoft.com/office/drawing/2014/main" id="{CF47E2B6-9989-BE47-A3C2-875EAEAA7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/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00A18738-2E45-6D47-87D5-A5A3E81C7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15442323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3" y="3458607"/>
            <a:ext cx="8218487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rgbClr val="117D3F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3F4D779B-DA55-D548-B344-E593A8D0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18487" cy="27393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/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788758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3" y="3458607"/>
            <a:ext cx="8218487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3F4D779B-DA55-D548-B344-E593A8D0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18487" cy="27393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058224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643D5581-34A2-7E46-937E-60A3F37E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22076F89-47F8-F64B-A008-AF26B8408019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BFD0715-6AE8-034A-81F2-CFBBF5994C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683217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4" y="3458607"/>
            <a:ext cx="8207375" cy="738584"/>
          </a:xfr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AB1E355C-FA3D-864A-AC93-8D75B045E1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4" y="4388012"/>
            <a:ext cx="8207375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722407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5BB6ED48-593C-2C4D-8A05-734A32D9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EF751D1D-788E-8040-BDFC-A12ACEAF7B97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EEE8E95-1732-B741-AE5F-1434B81394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005672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8660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E313EE-0CAE-4258-9CBB-B1DAF06DE203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84316031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26D4876-6EC0-A042-9F1A-A1CEB4B85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905052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4D38861-E1F1-1B47-AAEF-815412A64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347177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1pPr>
              <a:defRPr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86959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3725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4523AC74-1B2D-4A4E-901B-98B38DDBB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4717748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4697549" cy="2906022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 descr="logo.png">
            <a:extLst>
              <a:ext uri="{FF2B5EF4-FFF2-40B4-BE49-F238E27FC236}">
                <a16:creationId xmlns:a16="http://schemas.microsoft.com/office/drawing/2014/main" id="{0AB34F1C-ED6A-9749-91A7-9EDEB36DFF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252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9F628152-8188-1148-B217-374BC582A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4717748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4697549" cy="2906022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 descr="logo.png">
            <a:extLst>
              <a:ext uri="{FF2B5EF4-FFF2-40B4-BE49-F238E27FC236}">
                <a16:creationId xmlns:a16="http://schemas.microsoft.com/office/drawing/2014/main" id="{0AB34F1C-ED6A-9749-91A7-9EDEB36DFF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491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1EA0412-D229-0444-A962-1BB7EB9C3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173647" y="919077"/>
            <a:ext cx="283757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1633" y="174262"/>
            <a:ext cx="3395027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171634" y="1279663"/>
            <a:ext cx="3380492" cy="2906022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 descr="logo.png">
            <a:extLst>
              <a:ext uri="{FF2B5EF4-FFF2-40B4-BE49-F238E27FC236}">
                <a16:creationId xmlns:a16="http://schemas.microsoft.com/office/drawing/2014/main" id="{0AB34F1C-ED6A-9749-91A7-9EDEB36DFF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0027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5761037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786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5761037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3820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5761037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69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89A2A6-3930-4139-92CB-2A698EF20B5C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4097371551"/>
      </p:ext>
    </p:extLst>
  </p:cSld>
  <p:clrMapOvr>
    <a:masterClrMapping/>
  </p:clrMapOvr>
  <p:hf hdr="0" dt="0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27563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C777E4B0-4E47-1743-B03A-E6C921FF9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566208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36707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30FE40C1-EEA2-7C4C-8F98-084DDEE54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58412509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36707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50630AEF-7526-3F46-80D8-65B2389C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406066465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36707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FADA677C-DCEE-8449-B8CA-36B627B8A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8877962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27563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925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59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1297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0741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3986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8" name="Bildobjekt 7" descr="logo.png">
            <a:extLst>
              <a:ext uri="{FF2B5EF4-FFF2-40B4-BE49-F238E27FC236}">
                <a16:creationId xmlns:a16="http://schemas.microsoft.com/office/drawing/2014/main" id="{5283F287-2D9B-9042-98C2-B553DA062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86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D909ED-8795-48C3-9247-4D8517C48549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417049460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EE00409-2AC6-8C49-8D2E-A8AE21FA2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 descr="logo.png">
            <a:extLst>
              <a:ext uri="{FF2B5EF4-FFF2-40B4-BE49-F238E27FC236}">
                <a16:creationId xmlns:a16="http://schemas.microsoft.com/office/drawing/2014/main" id="{2AF56ABC-95D1-524E-8ADB-AAFA65FC8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3258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751689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417439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3258001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047688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340270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195112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231776"/>
            <a:ext cx="8207376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575888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473464"/>
            <a:ext cx="8207376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1585974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473464"/>
            <a:ext cx="3924000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751690" y="1473464"/>
            <a:ext cx="3924000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1203327"/>
            <a:ext cx="3924000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1690" y="1203327"/>
            <a:ext cx="3924000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6812343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7" name="Rak 4"/>
          <p:cNvCxnSpPr>
            <a:cxnSpLocks/>
          </p:cNvCxnSpPr>
          <p:nvPr userDrawn="1"/>
        </p:nvCxnSpPr>
        <p:spPr>
          <a:xfrm>
            <a:off x="5024465" y="1726922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5024466" y="1937552"/>
            <a:ext cx="3651224" cy="27947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687774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7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053520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68313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8313" y="236382"/>
            <a:ext cx="3651224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5531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131148601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277897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4" y="3198031"/>
            <a:ext cx="3857157" cy="133607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rgbClr val="117D3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text 10"/>
          <p:cNvSpPr>
            <a:spLocks noGrp="1"/>
          </p:cNvSpPr>
          <p:nvPr>
            <p:ph type="body" sz="quarter" idx="10" hasCustomPrompt="1"/>
          </p:nvPr>
        </p:nvSpPr>
        <p:spPr>
          <a:xfrm>
            <a:off x="4857378" y="3198031"/>
            <a:ext cx="3818310" cy="1336074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523733A2-5D66-7D49-8714-D48179C2CE40}"/>
              </a:ext>
            </a:extLst>
          </p:cNvPr>
          <p:cNvCxnSpPr>
            <a:cxnSpLocks/>
          </p:cNvCxnSpPr>
          <p:nvPr userDrawn="1"/>
        </p:nvCxnSpPr>
        <p:spPr>
          <a:xfrm>
            <a:off x="482081" y="4578029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28474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826622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13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702650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13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09009"/>
            <a:ext cx="2253600" cy="24312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0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2409009"/>
            <a:ext cx="2253600" cy="24312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12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20537"/>
            <a:ext cx="2253600" cy="23953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5" name="Platshållare för bild 2"/>
          <p:cNvSpPr>
            <a:spLocks noGrp="1"/>
          </p:cNvSpPr>
          <p:nvPr>
            <p:ph type="pic" sz="quarter" idx="16" hasCustomPrompt="1"/>
          </p:nvPr>
        </p:nvSpPr>
        <p:spPr>
          <a:xfrm>
            <a:off x="2297628" y="-20537"/>
            <a:ext cx="2253600" cy="23953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Click to add image 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624191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01999" y="236382"/>
            <a:ext cx="1573690" cy="708184"/>
          </a:xfrm>
        </p:spPr>
        <p:txBody>
          <a:bodyPr>
            <a:normAutofit/>
          </a:bodyPr>
          <a:lstStyle>
            <a:lvl1pPr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099954" y="1203326"/>
            <a:ext cx="1575735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  <a:endParaRPr lang="sv-SE" dirty="0"/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4595256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351789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4595256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10" name="Platshållare för bild 2"/>
          <p:cNvSpPr>
            <a:spLocks noGrp="1"/>
          </p:cNvSpPr>
          <p:nvPr>
            <p:ph type="pic" sz="quarter" idx="16" hasCustomPrompt="1"/>
          </p:nvPr>
        </p:nvSpPr>
        <p:spPr>
          <a:xfrm>
            <a:off x="6892884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82400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304" y="2245913"/>
            <a:ext cx="1539394" cy="5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1001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intr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1866337" y="1255059"/>
            <a:ext cx="5517039" cy="1318040"/>
          </a:xfrm>
        </p:spPr>
        <p:txBody>
          <a:bodyPr wrap="square" lIns="0" tIns="0" rIns="0" bIns="0" anchor="b" anchorCtr="0">
            <a:normAutofit/>
          </a:bodyPr>
          <a:lstStyle>
            <a:lvl1pPr marL="0" marR="0" indent="0" algn="ctr" defTabSz="457139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cap="all" spc="-47" normalizeH="0" baseline="0">
                <a:solidFill>
                  <a:schemeClr val="bg1"/>
                </a:solidFill>
                <a:latin typeface="Arial Narrow"/>
                <a:cs typeface="Arial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48986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F12B444-5244-6547-B189-E47CD6F1A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1077264" y="1912731"/>
            <a:ext cx="7095186" cy="1318040"/>
          </a:xfrm>
        </p:spPr>
        <p:txBody>
          <a:bodyPr wrap="square" lIns="0" tIns="0" rIns="0" bIns="0" anchor="ctr" anchorCtr="0">
            <a:normAutofit/>
          </a:bodyPr>
          <a:lstStyle>
            <a:lvl1pPr marL="0" marR="0" indent="0" algn="ctr" defTabSz="457139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cap="all" spc="-47" normalizeH="0" baseline="0">
                <a:solidFill>
                  <a:schemeClr val="bg1"/>
                </a:solidFill>
                <a:latin typeface="Arial Narrow"/>
                <a:cs typeface="Arial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2968766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uvu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/>
          <p:cNvCxnSpPr/>
          <p:nvPr userDrawn="1"/>
        </p:nvCxnSpPr>
        <p:spPr>
          <a:xfrm>
            <a:off x="406401" y="1234400"/>
            <a:ext cx="410177" cy="1191"/>
          </a:xfrm>
          <a:prstGeom prst="line">
            <a:avLst/>
          </a:prstGeom>
          <a:ln w="63500" cap="flat" cmpd="sng" algn="ctr">
            <a:solidFill>
              <a:srgbClr val="117D3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innehåll 12"/>
          <p:cNvSpPr>
            <a:spLocks noGrp="1"/>
          </p:cNvSpPr>
          <p:nvPr>
            <p:ph sz="quarter" idx="21"/>
          </p:nvPr>
        </p:nvSpPr>
        <p:spPr>
          <a:xfrm>
            <a:off x="406400" y="1540933"/>
            <a:ext cx="8339667" cy="2880000"/>
          </a:xfrm>
        </p:spPr>
        <p:txBody>
          <a:bodyPr lIns="0">
            <a:normAutofit/>
          </a:bodyPr>
          <a:lstStyle>
            <a:lvl1pPr marL="179996" indent="-179996"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359991" indent="-179996">
              <a:defRPr sz="1600">
                <a:solidFill>
                  <a:schemeClr val="tx1"/>
                </a:solidFill>
              </a:defRPr>
            </a:lvl2pPr>
            <a:lvl3pPr marL="719982" indent="-179996">
              <a:defRPr sz="1600">
                <a:solidFill>
                  <a:schemeClr val="tx1">
                    <a:lumMod val="50000"/>
                  </a:schemeClr>
                </a:solidFill>
              </a:defRPr>
            </a:lvl3pPr>
            <a:lvl4pPr marL="1079973" indent="-179996"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 marL="1439964" indent="-179996"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409574" y="431801"/>
            <a:ext cx="8336493" cy="673632"/>
          </a:xfrm>
        </p:spPr>
        <p:txBody>
          <a:bodyPr wrap="square" lIns="0" tIns="0" rIns="0" bIns="0" anchor="b" anchorCtr="0">
            <a:noAutofit/>
          </a:bodyPr>
          <a:lstStyle>
            <a:lvl1pPr marL="0" marR="0" indent="0" algn="l" defTabSz="457151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cap="all" spc="-47" normalizeH="0" baseline="0">
                <a:solidFill>
                  <a:srgbClr val="117D3F"/>
                </a:solidFill>
                <a:latin typeface="Arial Narrow"/>
                <a:cs typeface="Arial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  <p:sp>
        <p:nvSpPr>
          <p:cNvPr id="6" name="Platshållare för text 14"/>
          <p:cNvSpPr>
            <a:spLocks noGrp="1"/>
          </p:cNvSpPr>
          <p:nvPr>
            <p:ph type="body" sz="quarter" idx="23" hasCustomPrompt="1"/>
          </p:nvPr>
        </p:nvSpPr>
        <p:spPr>
          <a:xfrm>
            <a:off x="5647268" y="4419600"/>
            <a:ext cx="3098799" cy="216000"/>
          </a:xfrm>
        </p:spPr>
        <p:txBody>
          <a:bodyPr lIns="0" tIns="3600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>
              <a:buNone/>
              <a:defRPr sz="9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v-SE"/>
              <a:t>Fotnot/Källhänvisning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9985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108068898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829457"/>
            <a:ext cx="8207376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latin typeface="+mj-lt"/>
              </a:defRPr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2686628"/>
            <a:ext cx="8207376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806138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526DC32-3189-9C4C-BEB6-DC56AE04E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7755B5C-639A-1C4D-9BA9-9CF189F16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9839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526DC32-3189-9C4C-BEB6-DC56AE04E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9D35585-A745-F64E-9F4E-CBFA4FA064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7152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6D8E8C-B6D6-A94D-87C5-9730FAE7AA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255BDD5-BE12-C548-89C4-22665FA043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922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E488469-7A09-5940-94C3-66E7E63545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4829175"/>
          </a:xfrm>
          <a:prstGeom prst="rect">
            <a:avLst/>
          </a:prstGeom>
        </p:spPr>
      </p:pic>
      <p:sp>
        <p:nvSpPr>
          <p:cNvPr id="4" name="Rubrik 8">
            <a:extLst>
              <a:ext uri="{FF2B5EF4-FFF2-40B4-BE49-F238E27FC236}">
                <a16:creationId xmlns:a16="http://schemas.microsoft.com/office/drawing/2014/main" id="{CF47E2B6-9989-BE47-A3C2-875EAEAA7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/>
            </a:lvl1pPr>
          </a:lstStyle>
          <a:p>
            <a:r>
              <a:rPr lang="sv-SE" noProof="0"/>
              <a:t>Headline,</a:t>
            </a:r>
            <a:br>
              <a:rPr lang="sv-SE" noProof="0"/>
            </a:br>
            <a:r>
              <a:rPr lang="sv-SE" noProof="0"/>
              <a:t> open up for using two rows</a:t>
            </a:r>
            <a:endParaRPr lang="sv-SE" noProof="0" dirty="0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00A18738-2E45-6D47-87D5-A5A3E81C7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50502902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3" y="3458607"/>
            <a:ext cx="8218487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rgbClr val="117D3F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3F4D779B-DA55-D548-B344-E593A8D0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18487" cy="27393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/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60627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3" y="3458607"/>
            <a:ext cx="8218487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3F4D779B-DA55-D548-B344-E593A8D0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18487" cy="27393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533977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643D5581-34A2-7E46-937E-60A3F37E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22076F89-47F8-F64B-A008-AF26B8408019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BFD0715-6AE8-034A-81F2-CFBBF5994C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CA6726E-2045-2042-A6C6-6B801C67E0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0828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4" y="3458607"/>
            <a:ext cx="8207375" cy="738584"/>
          </a:xfr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AB1E355C-FA3D-864A-AC93-8D75B045E1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4" y="4388012"/>
            <a:ext cx="8207375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89E0B1B-72AC-1241-885E-1DA3BB932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7782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5BB6ED48-593C-2C4D-8A05-734A32D9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EF751D1D-788E-8040-BDFC-A12ACEAF7B97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EEE8E95-1732-B741-AE5F-1434B81394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209F4FA-FD62-4047-9746-FE7CE43DA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97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9633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C2C6670-6EFF-8542-A2E7-79968A949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0949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26D4876-6EC0-A042-9F1A-A1CEB4B85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82EE41C-45D8-8A4D-A6A4-AA6DCC759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9121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4D38861-E1F1-1B47-AAEF-815412A64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Subhead (optional)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C6FC93A-3BC2-8A40-A7B4-3E8631DF15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6722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1pPr>
              <a:defRPr/>
            </a:lvl1pPr>
            <a:lvl2pPr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95932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0D86986-81E4-3A44-BC4C-E6A6F00A41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3387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4523AC74-1B2D-4A4E-901B-98B38DDBB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4717748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4697549" cy="2906022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78D4A03-E8A6-E741-BE9A-C38198F083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864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9F628152-8188-1148-B217-374BC582A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4717748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715066" cy="2906022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FCA416E-3ABC-604F-9D26-8A7EF74313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6744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1EA0412-D229-0444-A962-1BB7EB9C3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173647" y="919077"/>
            <a:ext cx="283757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1633" y="174262"/>
            <a:ext cx="3395027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171634" y="1279663"/>
            <a:ext cx="3380492" cy="2906022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9A334DA-740E-8F47-BB74-C1BBE79886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2657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5761037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0B7D556-ECF4-6C48-B7F1-56A49B49BA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2097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4441619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0B7D556-ECF4-6C48-B7F1-56A49B49BA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71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3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5"/>
            <a:ext cx="5040000" cy="107869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2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4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2916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5761037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4C24F95-A633-8543-AB29-510CB5685C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555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5761037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642154-CAC3-FC4B-A7D8-1DC74FC724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8933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7636" y="1728743"/>
            <a:ext cx="3653444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642154-CAC3-FC4B-A7D8-1DC74FC724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4225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642154-CAC3-FC4B-A7D8-1DC74FC724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7428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27563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C777E4B0-4E47-1743-B03A-E6C921FF9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670EC77-B486-A84D-BCA6-7F1D77BE6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5561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36707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30FE40C1-EEA2-7C4C-8F98-084DDEE54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AED8B5E-CA6E-5244-BC96-AD1F3DFD4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483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36707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50630AEF-7526-3F46-80D8-65B2389C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FCD7B78-5A8B-3E4D-B6BE-7B8FB9CA03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54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36707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FADA677C-DCEE-8449-B8CA-36B627B8A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9B4D04F-B5C0-7A4E-A6CF-F5CF1EE09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9069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9B4D04F-B5C0-7A4E-A6CF-F5CF1EE09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0689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27563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48608BE-6249-F64B-B0D9-0EF4839F53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35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96"/>
            <a:ext cx="6120000" cy="180125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14" y="1303662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302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302" y="1203326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6524683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7D62F3A-966A-074D-8E00-E603AE202C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4674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B537AE2-9FF3-F245-9B00-931D61485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2693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267543F-B152-D545-8E75-075167412A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4776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C7D0C39-86FD-D547-BCCE-32F5072F7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6335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BCA43C8-B596-5844-B76C-D7F9FC15B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3847755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3831281" cy="290602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AB8E6B8-3409-B844-B2D3-DD87F7B54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5807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EE00409-2AC6-8C49-8D2E-A8AE21FA2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73D38CB-CA8F-1A44-8061-D52A2E4607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8425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751689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256479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3258001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047688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244425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925102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818AEA1-0C5F-744D-AE6E-1D0C388A9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6198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51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1826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E1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932579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231776"/>
            <a:ext cx="8207376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1367711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473464"/>
            <a:ext cx="8207376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400030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473464"/>
            <a:ext cx="3924000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751690" y="1473464"/>
            <a:ext cx="3924000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1203327"/>
            <a:ext cx="3924000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1690" y="1203327"/>
            <a:ext cx="3924000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7482255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7" name="Rak 4"/>
          <p:cNvCxnSpPr>
            <a:cxnSpLocks/>
          </p:cNvCxnSpPr>
          <p:nvPr userDrawn="1"/>
        </p:nvCxnSpPr>
        <p:spPr>
          <a:xfrm>
            <a:off x="5024465" y="1726922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5024466" y="1937552"/>
            <a:ext cx="3651224" cy="27947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9324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7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020011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bg>
      <p:bgPr>
        <a:solidFill>
          <a:srgbClr val="E1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7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025997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68313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8313" y="236382"/>
            <a:ext cx="3651224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324519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128369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4" y="3198031"/>
            <a:ext cx="3857157" cy="133607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rgbClr val="117D3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text 10"/>
          <p:cNvSpPr>
            <a:spLocks noGrp="1"/>
          </p:cNvSpPr>
          <p:nvPr>
            <p:ph type="body" sz="quarter" idx="10" hasCustomPrompt="1"/>
          </p:nvPr>
        </p:nvSpPr>
        <p:spPr>
          <a:xfrm>
            <a:off x="4857378" y="3198031"/>
            <a:ext cx="3818310" cy="1336074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523733A2-5D66-7D49-8714-D48179C2CE40}"/>
              </a:ext>
            </a:extLst>
          </p:cNvPr>
          <p:cNvCxnSpPr>
            <a:cxnSpLocks/>
          </p:cNvCxnSpPr>
          <p:nvPr userDrawn="1"/>
        </p:nvCxnSpPr>
        <p:spPr>
          <a:xfrm>
            <a:off x="482081" y="4578029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28474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848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946634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1407320"/>
            <a:ext cx="2955925" cy="3082131"/>
          </a:xfrm>
        </p:spPr>
        <p:txBody>
          <a:bodyPr lIns="432000" rIns="360000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56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396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13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064859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13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09009"/>
            <a:ext cx="2253600" cy="24312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0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2409009"/>
            <a:ext cx="2253600" cy="24312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12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20537"/>
            <a:ext cx="2253600" cy="23953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5" name="Platshållare för bild 2"/>
          <p:cNvSpPr>
            <a:spLocks noGrp="1"/>
          </p:cNvSpPr>
          <p:nvPr>
            <p:ph type="pic" sz="quarter" idx="16" hasCustomPrompt="1"/>
          </p:nvPr>
        </p:nvSpPr>
        <p:spPr>
          <a:xfrm>
            <a:off x="2297628" y="-20537"/>
            <a:ext cx="2253600" cy="23953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Click to add image 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112105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01999" y="236382"/>
            <a:ext cx="1573690" cy="708184"/>
          </a:xfrm>
        </p:spPr>
        <p:txBody>
          <a:bodyPr>
            <a:normAutofit/>
          </a:bodyPr>
          <a:lstStyle>
            <a:lvl1pPr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099954" y="1203326"/>
            <a:ext cx="1575735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  <a:endParaRPr lang="sv-SE" dirty="0"/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4595256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479740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4595256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10" name="Platshållare för bild 2"/>
          <p:cNvSpPr>
            <a:spLocks noGrp="1"/>
          </p:cNvSpPr>
          <p:nvPr>
            <p:ph type="pic" sz="quarter" idx="16" hasCustomPrompt="1"/>
          </p:nvPr>
        </p:nvSpPr>
        <p:spPr>
          <a:xfrm>
            <a:off x="6892884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/>
              <a:t> 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472211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304" y="2291496"/>
            <a:ext cx="1539394" cy="4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902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intr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1866337" y="1255059"/>
            <a:ext cx="5517039" cy="1318040"/>
          </a:xfrm>
        </p:spPr>
        <p:txBody>
          <a:bodyPr wrap="square" lIns="0" tIns="0" rIns="0" bIns="0" anchor="b" anchorCtr="0">
            <a:normAutofit/>
          </a:bodyPr>
          <a:lstStyle>
            <a:lvl1pPr marL="0" marR="0" indent="0" algn="ctr" defTabSz="457139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cap="all" spc="-47" normalizeH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528916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F12B444-5244-6547-B189-E47CD6F1A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1077264" y="1912731"/>
            <a:ext cx="7095186" cy="1318040"/>
          </a:xfrm>
        </p:spPr>
        <p:txBody>
          <a:bodyPr wrap="square" lIns="0" tIns="0" rIns="0" bIns="0" anchor="ctr" anchorCtr="0">
            <a:normAutofit/>
          </a:bodyPr>
          <a:lstStyle>
            <a:lvl1pPr marL="0" marR="0" indent="0" algn="ctr" defTabSz="457139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cap="all" spc="-47" normalizeH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442069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F12B444-5244-6547-B189-E47CD6F1A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1077264" y="1912731"/>
            <a:ext cx="7095186" cy="1318040"/>
          </a:xfrm>
        </p:spPr>
        <p:txBody>
          <a:bodyPr wrap="square" lIns="0" tIns="0" rIns="0" bIns="0" anchor="ctr" anchorCtr="0">
            <a:normAutofit/>
          </a:bodyPr>
          <a:lstStyle>
            <a:lvl1pPr marL="0" marR="0" indent="0" algn="ctr" defTabSz="457139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cap="all" spc="-47" normalizeH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776765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F12B444-5244-6547-B189-E47CD6F1A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1077264" y="1912731"/>
            <a:ext cx="7095186" cy="1318040"/>
          </a:xfrm>
        </p:spPr>
        <p:txBody>
          <a:bodyPr wrap="square" lIns="0" tIns="0" rIns="0" bIns="0" anchor="ctr" anchorCtr="0">
            <a:normAutofit/>
          </a:bodyPr>
          <a:lstStyle>
            <a:lvl1pPr marL="0" marR="0" indent="0" algn="ctr" defTabSz="457139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cap="all" spc="-47" normalizeH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134759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uvu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/>
          <p:cNvCxnSpPr/>
          <p:nvPr userDrawn="1"/>
        </p:nvCxnSpPr>
        <p:spPr>
          <a:xfrm>
            <a:off x="406401" y="1234400"/>
            <a:ext cx="410177" cy="1191"/>
          </a:xfrm>
          <a:prstGeom prst="line">
            <a:avLst/>
          </a:prstGeom>
          <a:ln w="63500" cap="flat" cmpd="sng" algn="ctr">
            <a:solidFill>
              <a:srgbClr val="117D3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innehåll 12"/>
          <p:cNvSpPr>
            <a:spLocks noGrp="1"/>
          </p:cNvSpPr>
          <p:nvPr>
            <p:ph sz="quarter" idx="21"/>
          </p:nvPr>
        </p:nvSpPr>
        <p:spPr>
          <a:xfrm>
            <a:off x="406400" y="1540933"/>
            <a:ext cx="8339667" cy="2880000"/>
          </a:xfrm>
        </p:spPr>
        <p:txBody>
          <a:bodyPr lIns="0">
            <a:normAutofit/>
          </a:bodyPr>
          <a:lstStyle>
            <a:lvl1pPr marL="179996" indent="-179996"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359991" indent="-179996">
              <a:defRPr sz="1600">
                <a:solidFill>
                  <a:schemeClr val="tx1"/>
                </a:solidFill>
              </a:defRPr>
            </a:lvl2pPr>
            <a:lvl3pPr marL="719982" indent="-179996">
              <a:defRPr sz="1600">
                <a:solidFill>
                  <a:schemeClr val="tx1">
                    <a:lumMod val="50000"/>
                  </a:schemeClr>
                </a:solidFill>
              </a:defRPr>
            </a:lvl3pPr>
            <a:lvl4pPr marL="1079973" indent="-179996"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 marL="1439964" indent="-179996"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409574" y="431801"/>
            <a:ext cx="8336493" cy="673632"/>
          </a:xfrm>
        </p:spPr>
        <p:txBody>
          <a:bodyPr wrap="square" lIns="0" tIns="0" rIns="0" bIns="0" anchor="b" anchorCtr="0">
            <a:noAutofit/>
          </a:bodyPr>
          <a:lstStyle>
            <a:lvl1pPr marL="0" marR="0" indent="0" algn="l" defTabSz="457151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cap="all" spc="-47" normalizeH="0" baseline="0">
                <a:solidFill>
                  <a:srgbClr val="117D3F"/>
                </a:solidFill>
                <a:latin typeface="Arial Narrow"/>
                <a:cs typeface="Arial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  <p:sp>
        <p:nvSpPr>
          <p:cNvPr id="6" name="Platshållare för text 14"/>
          <p:cNvSpPr>
            <a:spLocks noGrp="1"/>
          </p:cNvSpPr>
          <p:nvPr>
            <p:ph type="body" sz="quarter" idx="23" hasCustomPrompt="1"/>
          </p:nvPr>
        </p:nvSpPr>
        <p:spPr>
          <a:xfrm>
            <a:off x="5647268" y="4419600"/>
            <a:ext cx="3098799" cy="216000"/>
          </a:xfrm>
        </p:spPr>
        <p:txBody>
          <a:bodyPr lIns="0" tIns="3600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>
              <a:buNone/>
              <a:defRPr sz="9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v-SE"/>
              <a:t>Fotnot/Källhänvisning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5789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83" y="905851"/>
            <a:ext cx="2955925" cy="2493992"/>
          </a:xfrm>
        </p:spPr>
        <p:txBody>
          <a:bodyPr lIns="432000" rIns="360000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8000" indent="-108000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9" y="429946"/>
            <a:ext cx="2951819" cy="241980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9343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 </a:t>
            </a:r>
            <a:endParaRPr lang="sv-SE" dirty="0"/>
          </a:p>
        </p:txBody>
      </p:sp>
      <p:sp>
        <p:nvSpPr>
          <p:cNvPr id="10" name="Rubrik 8"/>
          <p:cNvSpPr>
            <a:spLocks noGrp="1"/>
          </p:cNvSpPr>
          <p:nvPr>
            <p:ph type="title" hasCustomPrompt="1"/>
          </p:nvPr>
        </p:nvSpPr>
        <p:spPr>
          <a:xfrm>
            <a:off x="5029200" y="478575"/>
            <a:ext cx="3659094" cy="738584"/>
          </a:xfrm>
        </p:spPr>
        <p:txBody>
          <a:bodyPr/>
          <a:lstStyle>
            <a:lvl1pPr>
              <a:lnSpc>
                <a:spcPct val="80000"/>
              </a:lnSpc>
              <a:defRPr cap="all" baseline="0"/>
            </a:lvl1pPr>
          </a:lstStyle>
          <a:p>
            <a:r>
              <a:rPr lang="sv-SE"/>
              <a:t>Headline, long</a:t>
            </a:r>
            <a:br>
              <a:rPr lang="sv-SE"/>
            </a:br>
            <a:r>
              <a:rPr lang="sv-SE"/>
              <a:t>using two rows</a:t>
            </a:r>
            <a:endParaRPr lang="sv-SE" dirty="0"/>
          </a:p>
        </p:txBody>
      </p:sp>
      <p:sp>
        <p:nvSpPr>
          <p:cNvPr id="12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5029205" y="1464236"/>
            <a:ext cx="3659092" cy="303031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16" name="Rak 15"/>
          <p:cNvCxnSpPr/>
          <p:nvPr userDrawn="1"/>
        </p:nvCxnSpPr>
        <p:spPr>
          <a:xfrm>
            <a:off x="5051614" y="1269445"/>
            <a:ext cx="475969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AE755D38-6DB8-4E49-8688-F59FBECAE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5" y="221598"/>
            <a:ext cx="3659092" cy="230833"/>
          </a:xfrm>
        </p:spPr>
        <p:txBody>
          <a:bodyPr>
            <a:normAutofit/>
          </a:bodyPr>
          <a:lstStyle>
            <a:lvl1pPr marL="0" indent="0">
              <a:buNone/>
              <a:defRPr sz="1125" b="1"/>
            </a:lvl1pPr>
          </a:lstStyle>
          <a:p>
            <a:pPr lvl="0"/>
            <a:r>
              <a:rPr lang="sv-SE"/>
              <a:t>Klicka här för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407216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 </a:t>
            </a:r>
            <a:endParaRPr lang="sv-SE" dirty="0"/>
          </a:p>
        </p:txBody>
      </p:sp>
      <p:sp>
        <p:nvSpPr>
          <p:cNvPr id="10" name="Rubrik 8"/>
          <p:cNvSpPr>
            <a:spLocks noGrp="1"/>
          </p:cNvSpPr>
          <p:nvPr>
            <p:ph type="title" hasCustomPrompt="1"/>
          </p:nvPr>
        </p:nvSpPr>
        <p:spPr>
          <a:xfrm>
            <a:off x="5029200" y="752895"/>
            <a:ext cx="3659094" cy="738584"/>
          </a:xfrm>
        </p:spPr>
        <p:txBody>
          <a:bodyPr/>
          <a:lstStyle>
            <a:lvl1pPr>
              <a:lnSpc>
                <a:spcPct val="80000"/>
              </a:lnSpc>
              <a:defRPr cap="all" baseline="0"/>
            </a:lvl1pPr>
          </a:lstStyle>
          <a:p>
            <a:r>
              <a:rPr lang="sv-SE"/>
              <a:t>Headline, long</a:t>
            </a:r>
            <a:br>
              <a:rPr lang="sv-SE"/>
            </a:br>
            <a:r>
              <a:rPr lang="sv-SE"/>
              <a:t>using two rows</a:t>
            </a:r>
            <a:endParaRPr lang="sv-SE" dirty="0"/>
          </a:p>
        </p:txBody>
      </p:sp>
      <p:sp>
        <p:nvSpPr>
          <p:cNvPr id="12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5029205" y="1738556"/>
            <a:ext cx="3659092" cy="303031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16" name="Rak 15"/>
          <p:cNvCxnSpPr/>
          <p:nvPr userDrawn="1"/>
        </p:nvCxnSpPr>
        <p:spPr>
          <a:xfrm>
            <a:off x="5051614" y="1543765"/>
            <a:ext cx="475969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AE755D38-6DB8-4E49-8688-F59FBECAE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5" y="221598"/>
            <a:ext cx="3659092" cy="230833"/>
          </a:xfrm>
        </p:spPr>
        <p:txBody>
          <a:bodyPr>
            <a:normAutofit/>
          </a:bodyPr>
          <a:lstStyle>
            <a:lvl1pPr marL="0" indent="0">
              <a:buNone/>
              <a:defRPr sz="1125" b="1"/>
            </a:lvl1pPr>
          </a:lstStyle>
          <a:p>
            <a:pPr lvl="0"/>
            <a:r>
              <a:rPr lang="sv-SE"/>
              <a:t>Klicka här för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100309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4441619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0B7D556-ECF4-6C48-B7F1-56A49B49BA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2642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uslaid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PEALKIRI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68315" y="4935348"/>
            <a:ext cx="412921" cy="134628"/>
          </a:xfrm>
          <a:prstGeom prst="rect">
            <a:avLst/>
          </a:prstGeom>
        </p:spPr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751689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137342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4" y="3198031"/>
            <a:ext cx="3857157" cy="133607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rgbClr val="117D3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text 10"/>
          <p:cNvSpPr>
            <a:spLocks noGrp="1"/>
          </p:cNvSpPr>
          <p:nvPr>
            <p:ph type="body" sz="quarter" idx="10" hasCustomPrompt="1"/>
          </p:nvPr>
        </p:nvSpPr>
        <p:spPr>
          <a:xfrm>
            <a:off x="4857378" y="3198031"/>
            <a:ext cx="3818310" cy="1336074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523733A2-5D66-7D49-8714-D48179C2CE40}"/>
              </a:ext>
            </a:extLst>
          </p:cNvPr>
          <p:cNvCxnSpPr>
            <a:cxnSpLocks/>
          </p:cNvCxnSpPr>
          <p:nvPr userDrawn="1"/>
        </p:nvCxnSpPr>
        <p:spPr>
          <a:xfrm>
            <a:off x="482081" y="4578029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28474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txtDocInfo">
            <a:extLst>
              <a:ext uri="{FF2B5EF4-FFF2-40B4-BE49-F238E27FC236}">
                <a16:creationId xmlns:a16="http://schemas.microsoft.com/office/drawing/2014/main" id="{AF0DED10-88F9-43D7-B083-09568C5AEF7A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Ragn-Sells Group </a:t>
            </a:r>
            <a:r>
              <a:rPr lang="sv-SE" sz="300" dirty="0" err="1">
                <a:solidFill>
                  <a:srgbClr val="000000"/>
                </a:solidFill>
              </a:rPr>
              <a:t>Strategy</a:t>
            </a:r>
            <a:r>
              <a:rPr lang="sv-SE" sz="300" dirty="0">
                <a:solidFill>
                  <a:srgbClr val="000000"/>
                </a:solidFill>
              </a:rPr>
              <a:t> 2020 Zarbell 2020-09-28 v1.0</a:t>
            </a:r>
          </a:p>
        </p:txBody>
      </p:sp>
    </p:spTree>
    <p:extLst>
      <p:ext uri="{BB962C8B-B14F-4D97-AF65-F5344CB8AC3E}">
        <p14:creationId xmlns:p14="http://schemas.microsoft.com/office/powerpoint/2010/main" val="380450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7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spcBef>
                <a:spcPts val="324"/>
              </a:spcBef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xtDocInfo">
            <a:extLst>
              <a:ext uri="{FF2B5EF4-FFF2-40B4-BE49-F238E27FC236}">
                <a16:creationId xmlns:a16="http://schemas.microsoft.com/office/drawing/2014/main" id="{90673291-7126-4A28-A8D4-7258C6E1C475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Ragn-Sells Group </a:t>
            </a:r>
            <a:r>
              <a:rPr lang="sv-SE" sz="300" dirty="0" err="1">
                <a:solidFill>
                  <a:srgbClr val="000000"/>
                </a:solidFill>
              </a:rPr>
              <a:t>Strategy</a:t>
            </a:r>
            <a:r>
              <a:rPr lang="sv-SE" sz="300" dirty="0">
                <a:solidFill>
                  <a:srgbClr val="000000"/>
                </a:solidFill>
              </a:rPr>
              <a:t> 2020 Zarbell 2020-09-28 v1.0</a:t>
            </a:r>
          </a:p>
        </p:txBody>
      </p:sp>
    </p:spTree>
    <p:extLst>
      <p:ext uri="{BB962C8B-B14F-4D97-AF65-F5344CB8AC3E}">
        <p14:creationId xmlns:p14="http://schemas.microsoft.com/office/powerpoint/2010/main" val="3880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36707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FADA677C-DCEE-8449-B8CA-36B627B8A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9B4D04F-B5C0-7A4E-A6CF-F5CF1EE09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45869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 </a:t>
            </a:r>
            <a:endParaRPr lang="sv-SE" dirty="0"/>
          </a:p>
        </p:txBody>
      </p:sp>
      <p:sp>
        <p:nvSpPr>
          <p:cNvPr id="10" name="Rubrik 8"/>
          <p:cNvSpPr>
            <a:spLocks noGrp="1"/>
          </p:cNvSpPr>
          <p:nvPr>
            <p:ph type="title" hasCustomPrompt="1"/>
          </p:nvPr>
        </p:nvSpPr>
        <p:spPr>
          <a:xfrm>
            <a:off x="5029200" y="752895"/>
            <a:ext cx="3659094" cy="738584"/>
          </a:xfrm>
        </p:spPr>
        <p:txBody>
          <a:bodyPr/>
          <a:lstStyle>
            <a:lvl1pPr>
              <a:lnSpc>
                <a:spcPct val="80000"/>
              </a:lnSpc>
              <a:defRPr cap="all" baseline="0"/>
            </a:lvl1pPr>
          </a:lstStyle>
          <a:p>
            <a:r>
              <a:rPr lang="sv-SE"/>
              <a:t>Headline, long</a:t>
            </a:r>
            <a:br>
              <a:rPr lang="sv-SE"/>
            </a:br>
            <a:r>
              <a:rPr lang="sv-SE"/>
              <a:t>using two rows</a:t>
            </a:r>
            <a:endParaRPr lang="sv-SE" dirty="0"/>
          </a:p>
        </p:txBody>
      </p:sp>
      <p:sp>
        <p:nvSpPr>
          <p:cNvPr id="12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5029205" y="1738556"/>
            <a:ext cx="3659092" cy="303031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16" name="Rak 15"/>
          <p:cNvCxnSpPr/>
          <p:nvPr userDrawn="1"/>
        </p:nvCxnSpPr>
        <p:spPr>
          <a:xfrm>
            <a:off x="5051614" y="1543765"/>
            <a:ext cx="475969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AE755D38-6DB8-4E49-8688-F59FBECAE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5" y="221598"/>
            <a:ext cx="3659092" cy="230833"/>
          </a:xfrm>
        </p:spPr>
        <p:txBody>
          <a:bodyPr>
            <a:normAutofit/>
          </a:bodyPr>
          <a:lstStyle>
            <a:lvl1pPr marL="0" indent="0">
              <a:buNone/>
              <a:defRPr sz="1125" b="1"/>
            </a:lvl1pPr>
          </a:lstStyle>
          <a:p>
            <a:pPr lvl="0"/>
            <a:r>
              <a:rPr lang="sv-SE"/>
              <a:t>Klicka här för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704322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F12B444-5244-6547-B189-E47CD6F1A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1077264" y="1912731"/>
            <a:ext cx="7095186" cy="1318040"/>
          </a:xfrm>
        </p:spPr>
        <p:txBody>
          <a:bodyPr wrap="square" lIns="0" tIns="0" rIns="0" bIns="0" anchor="ctr" anchorCtr="0">
            <a:normAutofit/>
          </a:bodyPr>
          <a:lstStyle>
            <a:lvl1pPr marL="0" marR="0" indent="0" algn="ctr" defTabSz="457139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cap="all" spc="-47" normalizeH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699960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642154-CAC3-FC4B-A7D8-1DC74FC724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  <p:sp>
        <p:nvSpPr>
          <p:cNvPr id="2" name="txtDocInfo">
            <a:extLst>
              <a:ext uri="{FF2B5EF4-FFF2-40B4-BE49-F238E27FC236}">
                <a16:creationId xmlns:a16="http://schemas.microsoft.com/office/drawing/2014/main" id="{89B38009-808D-402B-B89C-D15F627E2517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Ragn-Sells Group </a:t>
            </a:r>
            <a:r>
              <a:rPr lang="sv-SE" sz="300" dirty="0" err="1">
                <a:solidFill>
                  <a:srgbClr val="000000"/>
                </a:solidFill>
              </a:rPr>
              <a:t>Strategy</a:t>
            </a:r>
            <a:r>
              <a:rPr lang="sv-SE" sz="300" dirty="0">
                <a:solidFill>
                  <a:srgbClr val="000000"/>
                </a:solidFill>
              </a:rPr>
              <a:t> 2020 Zarbell 2020-09-28 v1.0</a:t>
            </a:r>
          </a:p>
        </p:txBody>
      </p:sp>
    </p:spTree>
    <p:extLst>
      <p:ext uri="{BB962C8B-B14F-4D97-AF65-F5344CB8AC3E}">
        <p14:creationId xmlns:p14="http://schemas.microsoft.com/office/powerpoint/2010/main" val="329958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1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1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1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0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30107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39F23B9-45EF-BD4A-89B2-F219DB715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xtDocInfo">
            <a:extLst>
              <a:ext uri="{FF2B5EF4-FFF2-40B4-BE49-F238E27FC236}">
                <a16:creationId xmlns:a16="http://schemas.microsoft.com/office/drawing/2014/main" id="{5F1162CF-4D9A-4EFA-97D1-36AE2EBFA2A8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Ragn-Sells Group </a:t>
            </a:r>
            <a:r>
              <a:rPr lang="sv-SE" sz="300" dirty="0" err="1">
                <a:solidFill>
                  <a:srgbClr val="000000"/>
                </a:solidFill>
              </a:rPr>
              <a:t>Strategy</a:t>
            </a:r>
            <a:r>
              <a:rPr lang="sv-SE" sz="300" dirty="0">
                <a:solidFill>
                  <a:srgbClr val="000000"/>
                </a:solidFill>
              </a:rPr>
              <a:t> 2020 Zarbell 2020-09-28 v1.0</a:t>
            </a:r>
          </a:p>
        </p:txBody>
      </p:sp>
      <p:pic>
        <p:nvPicPr>
          <p:cNvPr id="6" name="Bildobjekt 5" descr="logo.png">
            <a:extLst>
              <a:ext uri="{FF2B5EF4-FFF2-40B4-BE49-F238E27FC236}">
                <a16:creationId xmlns:a16="http://schemas.microsoft.com/office/drawing/2014/main" id="{CCFA965D-96A1-5A40-9589-85411EDA0C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DFF6670-1F42-0347-9E53-F0AA62DBB8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68315" y="4968006"/>
            <a:ext cx="412921" cy="134628"/>
          </a:xfrm>
        </p:spPr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475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19982"/>
            <a:ext cx="4441619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0B7D556-ECF4-6C48-B7F1-56A49B49BA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9021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uslaid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PEALKIRI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68315" y="4935348"/>
            <a:ext cx="412921" cy="134628"/>
          </a:xfrm>
          <a:prstGeom prst="rect">
            <a:avLst/>
          </a:prstGeom>
        </p:spPr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751689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3626670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4" y="3198031"/>
            <a:ext cx="3857157" cy="133607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rgbClr val="117D3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text 10"/>
          <p:cNvSpPr>
            <a:spLocks noGrp="1"/>
          </p:cNvSpPr>
          <p:nvPr>
            <p:ph type="body" sz="quarter" idx="10" hasCustomPrompt="1"/>
          </p:nvPr>
        </p:nvSpPr>
        <p:spPr>
          <a:xfrm>
            <a:off x="4857378" y="3198031"/>
            <a:ext cx="3818310" cy="1336074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sv-SE"/>
              <a:t>Click to add text</a:t>
            </a:r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523733A2-5D66-7D49-8714-D48179C2CE40}"/>
              </a:ext>
            </a:extLst>
          </p:cNvPr>
          <p:cNvCxnSpPr>
            <a:cxnSpLocks/>
          </p:cNvCxnSpPr>
          <p:nvPr userDrawn="1"/>
        </p:nvCxnSpPr>
        <p:spPr>
          <a:xfrm>
            <a:off x="482081" y="4578029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28474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txtDocInfo">
            <a:extLst>
              <a:ext uri="{FF2B5EF4-FFF2-40B4-BE49-F238E27FC236}">
                <a16:creationId xmlns:a16="http://schemas.microsoft.com/office/drawing/2014/main" id="{AF0DED10-88F9-43D7-B083-09568C5AEF7A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Ragn-Sells Group </a:t>
            </a:r>
            <a:r>
              <a:rPr lang="sv-SE" sz="300" dirty="0" err="1">
                <a:solidFill>
                  <a:srgbClr val="000000"/>
                </a:solidFill>
              </a:rPr>
              <a:t>Strategy</a:t>
            </a:r>
            <a:r>
              <a:rPr lang="sv-SE" sz="300" dirty="0">
                <a:solidFill>
                  <a:srgbClr val="000000"/>
                </a:solidFill>
              </a:rPr>
              <a:t> 2020 Zarbell 2020-09-28 v1.0</a:t>
            </a:r>
          </a:p>
        </p:txBody>
      </p:sp>
    </p:spTree>
    <p:extLst>
      <p:ext uri="{BB962C8B-B14F-4D97-AF65-F5344CB8AC3E}">
        <p14:creationId xmlns:p14="http://schemas.microsoft.com/office/powerpoint/2010/main" val="10938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 Click to add image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cxnSp>
        <p:nvCxnSpPr>
          <p:cNvPr id="7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spcBef>
                <a:spcPts val="324"/>
              </a:spcBef>
              <a:defRPr/>
            </a:lvl1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xtDocInfo">
            <a:extLst>
              <a:ext uri="{FF2B5EF4-FFF2-40B4-BE49-F238E27FC236}">
                <a16:creationId xmlns:a16="http://schemas.microsoft.com/office/drawing/2014/main" id="{90673291-7126-4A28-A8D4-7258C6E1C475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Ragn-Sells Group </a:t>
            </a:r>
            <a:r>
              <a:rPr lang="sv-SE" sz="300" dirty="0" err="1">
                <a:solidFill>
                  <a:srgbClr val="000000"/>
                </a:solidFill>
              </a:rPr>
              <a:t>Strategy</a:t>
            </a:r>
            <a:r>
              <a:rPr lang="sv-SE" sz="300" dirty="0">
                <a:solidFill>
                  <a:srgbClr val="000000"/>
                </a:solidFill>
              </a:rPr>
              <a:t> 2020 Zarbell 2020-09-28 v1.0</a:t>
            </a:r>
          </a:p>
        </p:txBody>
      </p:sp>
    </p:spTree>
    <p:extLst>
      <p:ext uri="{BB962C8B-B14F-4D97-AF65-F5344CB8AC3E}">
        <p14:creationId xmlns:p14="http://schemas.microsoft.com/office/powerpoint/2010/main" val="13811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64797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219982"/>
            <a:ext cx="8367078" cy="7081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  <a:endParaRPr lang="sv-SE" dirty="0"/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FADA677C-DCEE-8449-B8CA-36B627B8A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Subhead (optional)</a:t>
            </a:r>
            <a:endParaRPr lang="sv-SE" noProof="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9B4D04F-B5C0-7A4E-A6CF-F5CF1EE09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7577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 </a:t>
            </a:r>
            <a:endParaRPr lang="sv-SE" dirty="0"/>
          </a:p>
        </p:txBody>
      </p:sp>
      <p:sp>
        <p:nvSpPr>
          <p:cNvPr id="10" name="Rubrik 8"/>
          <p:cNvSpPr>
            <a:spLocks noGrp="1"/>
          </p:cNvSpPr>
          <p:nvPr>
            <p:ph type="title" hasCustomPrompt="1"/>
          </p:nvPr>
        </p:nvSpPr>
        <p:spPr>
          <a:xfrm>
            <a:off x="5029200" y="752895"/>
            <a:ext cx="3659094" cy="738584"/>
          </a:xfrm>
        </p:spPr>
        <p:txBody>
          <a:bodyPr/>
          <a:lstStyle>
            <a:lvl1pPr>
              <a:lnSpc>
                <a:spcPct val="80000"/>
              </a:lnSpc>
              <a:defRPr cap="all" baseline="0"/>
            </a:lvl1pPr>
          </a:lstStyle>
          <a:p>
            <a:r>
              <a:rPr lang="sv-SE"/>
              <a:t>Headline, long</a:t>
            </a:r>
            <a:br>
              <a:rPr lang="sv-SE"/>
            </a:br>
            <a:r>
              <a:rPr lang="sv-SE"/>
              <a:t>using two rows</a:t>
            </a:r>
            <a:endParaRPr lang="sv-SE" dirty="0"/>
          </a:p>
        </p:txBody>
      </p:sp>
      <p:sp>
        <p:nvSpPr>
          <p:cNvPr id="12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5029205" y="1738556"/>
            <a:ext cx="3659092" cy="303031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16" name="Rak 15"/>
          <p:cNvCxnSpPr/>
          <p:nvPr userDrawn="1"/>
        </p:nvCxnSpPr>
        <p:spPr>
          <a:xfrm>
            <a:off x="5051614" y="1543765"/>
            <a:ext cx="475969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AE755D38-6DB8-4E49-8688-F59FBECAE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5" y="221598"/>
            <a:ext cx="3659092" cy="230833"/>
          </a:xfrm>
        </p:spPr>
        <p:txBody>
          <a:bodyPr>
            <a:normAutofit/>
          </a:bodyPr>
          <a:lstStyle>
            <a:lvl1pPr marL="0" indent="0">
              <a:buNone/>
              <a:defRPr sz="1125" b="1"/>
            </a:lvl1pPr>
          </a:lstStyle>
          <a:p>
            <a:pPr lvl="0"/>
            <a:r>
              <a:rPr lang="sv-SE"/>
              <a:t>Klicka här för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069245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F12B444-5244-6547-B189-E47CD6F1A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latshållare för text 23"/>
          <p:cNvSpPr>
            <a:spLocks noGrp="1"/>
          </p:cNvSpPr>
          <p:nvPr>
            <p:ph type="body" sz="quarter" idx="20" hasCustomPrompt="1"/>
          </p:nvPr>
        </p:nvSpPr>
        <p:spPr>
          <a:xfrm>
            <a:off x="1077264" y="1912731"/>
            <a:ext cx="7095186" cy="1318040"/>
          </a:xfrm>
        </p:spPr>
        <p:txBody>
          <a:bodyPr wrap="square" lIns="0" tIns="0" rIns="0" bIns="0" anchor="ctr" anchorCtr="0">
            <a:normAutofit/>
          </a:bodyPr>
          <a:lstStyle>
            <a:lvl1pPr marL="0" marR="0" indent="0" algn="ctr" defTabSz="457139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cap="all" spc="-47" normalizeH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Här skrivs Rubriken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38898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AE631D1-A2DD-234B-980B-F3C05DA5F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642154-CAC3-FC4B-A7D8-1DC74FC724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  <p:sp>
        <p:nvSpPr>
          <p:cNvPr id="2" name="txtDocInfo">
            <a:extLst>
              <a:ext uri="{FF2B5EF4-FFF2-40B4-BE49-F238E27FC236}">
                <a16:creationId xmlns:a16="http://schemas.microsoft.com/office/drawing/2014/main" id="{89B38009-808D-402B-B89C-D15F627E2517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Ragn-Sells Group </a:t>
            </a:r>
            <a:r>
              <a:rPr lang="sv-SE" sz="300" dirty="0" err="1">
                <a:solidFill>
                  <a:srgbClr val="000000"/>
                </a:solidFill>
              </a:rPr>
              <a:t>Strategy</a:t>
            </a:r>
            <a:r>
              <a:rPr lang="sv-SE" sz="300" dirty="0">
                <a:solidFill>
                  <a:srgbClr val="000000"/>
                </a:solidFill>
              </a:rPr>
              <a:t> 2020 Zarbell 2020-09-28 v1.0</a:t>
            </a:r>
          </a:p>
        </p:txBody>
      </p:sp>
    </p:spTree>
    <p:extLst>
      <p:ext uri="{BB962C8B-B14F-4D97-AF65-F5344CB8AC3E}">
        <p14:creationId xmlns:p14="http://schemas.microsoft.com/office/powerpoint/2010/main" val="403820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39F23B9-45EF-BD4A-89B2-F219DB715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xtDocInfo">
            <a:extLst>
              <a:ext uri="{FF2B5EF4-FFF2-40B4-BE49-F238E27FC236}">
                <a16:creationId xmlns:a16="http://schemas.microsoft.com/office/drawing/2014/main" id="{5F1162CF-4D9A-4EFA-97D1-36AE2EBFA2A8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Ragn-Sells Group </a:t>
            </a:r>
            <a:r>
              <a:rPr lang="sv-SE" sz="300" dirty="0" err="1">
                <a:solidFill>
                  <a:srgbClr val="000000"/>
                </a:solidFill>
              </a:rPr>
              <a:t>Strategy</a:t>
            </a:r>
            <a:r>
              <a:rPr lang="sv-SE" sz="300" dirty="0">
                <a:solidFill>
                  <a:srgbClr val="000000"/>
                </a:solidFill>
              </a:rPr>
              <a:t> 2020 Zarbell 2020-09-28 v1.0</a:t>
            </a:r>
          </a:p>
        </p:txBody>
      </p:sp>
      <p:pic>
        <p:nvPicPr>
          <p:cNvPr id="6" name="Bildobjekt 5" descr="logo.png">
            <a:extLst>
              <a:ext uri="{FF2B5EF4-FFF2-40B4-BE49-F238E27FC236}">
                <a16:creationId xmlns:a16="http://schemas.microsoft.com/office/drawing/2014/main" id="{CCFA965D-96A1-5A40-9589-85411EDA0C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DFF6670-1F42-0347-9E53-F0AA62DBB8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68315" y="4968006"/>
            <a:ext cx="412921" cy="134628"/>
          </a:xfrm>
        </p:spPr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11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7"/>
            <a:ext cx="3960000" cy="251612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37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37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37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54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54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54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91253409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829457"/>
            <a:ext cx="8207376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latin typeface="+mj-lt"/>
              </a:defRPr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</a:t>
            </a:r>
            <a:br>
              <a:rPr lang="sv-SE" noProof="0" dirty="0"/>
            </a:br>
            <a:r>
              <a:rPr lang="sv-SE" noProof="0" dirty="0"/>
              <a:t> </a:t>
            </a:r>
            <a:r>
              <a:rPr lang="sv-SE" noProof="0" dirty="0" err="1"/>
              <a:t>open</a:t>
            </a:r>
            <a:r>
              <a:rPr lang="sv-SE" noProof="0" dirty="0"/>
              <a:t> </a:t>
            </a:r>
            <a:r>
              <a:rPr lang="sv-SE" noProof="0" dirty="0" err="1"/>
              <a:t>up</a:t>
            </a:r>
            <a:r>
              <a:rPr lang="sv-SE" noProof="0" dirty="0"/>
              <a:t> for </a:t>
            </a:r>
            <a:r>
              <a:rPr lang="sv-SE" noProof="0" dirty="0" err="1"/>
              <a:t>using</a:t>
            </a:r>
            <a:r>
              <a:rPr lang="sv-SE" noProof="0" dirty="0"/>
              <a:t> </a:t>
            </a:r>
            <a:r>
              <a:rPr lang="sv-SE" noProof="0" dirty="0" err="1"/>
              <a:t>two</a:t>
            </a:r>
            <a:r>
              <a:rPr lang="sv-SE" noProof="0" dirty="0"/>
              <a:t> </a:t>
            </a:r>
            <a:r>
              <a:rPr lang="sv-SE" noProof="0" dirty="0" err="1"/>
              <a:t>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2686628"/>
            <a:ext cx="8207376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r>
              <a:rPr lang="sv-SE" noProof="0" dirty="0" err="1"/>
              <a:t>Subhead</a:t>
            </a:r>
            <a:r>
              <a:rPr lang="sv-SE" noProof="0" dirty="0"/>
              <a:t> (</a:t>
            </a:r>
            <a:r>
              <a:rPr lang="sv-SE" noProof="0" dirty="0" err="1"/>
              <a:t>optional</a:t>
            </a:r>
            <a:r>
              <a:rPr lang="sv-SE" noProof="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B03E4620-5997-4B5C-A0C0-CAC1D5CD1273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370946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526DC32-3189-9C4C-BEB6-DC56AE04E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</a:t>
            </a:r>
            <a:br>
              <a:rPr lang="sv-SE" noProof="0" dirty="0"/>
            </a:br>
            <a:r>
              <a:rPr lang="sv-SE" noProof="0" dirty="0"/>
              <a:t> </a:t>
            </a:r>
            <a:r>
              <a:rPr lang="sv-SE" noProof="0" dirty="0" err="1"/>
              <a:t>open</a:t>
            </a:r>
            <a:r>
              <a:rPr lang="sv-SE" noProof="0" dirty="0"/>
              <a:t> </a:t>
            </a:r>
            <a:r>
              <a:rPr lang="sv-SE" noProof="0" dirty="0" err="1"/>
              <a:t>up</a:t>
            </a:r>
            <a:r>
              <a:rPr lang="sv-SE" noProof="0" dirty="0"/>
              <a:t> for </a:t>
            </a:r>
            <a:r>
              <a:rPr lang="sv-SE" noProof="0" dirty="0" err="1"/>
              <a:t>using</a:t>
            </a:r>
            <a:r>
              <a:rPr lang="sv-SE" noProof="0" dirty="0"/>
              <a:t> </a:t>
            </a:r>
            <a:r>
              <a:rPr lang="sv-SE" noProof="0" dirty="0" err="1"/>
              <a:t>two</a:t>
            </a:r>
            <a:r>
              <a:rPr lang="sv-SE" noProof="0" dirty="0"/>
              <a:t> </a:t>
            </a:r>
            <a:r>
              <a:rPr lang="sv-SE" noProof="0" dirty="0" err="1"/>
              <a:t>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sv-SE" noProof="0" dirty="0" err="1"/>
              <a:t>Subhead</a:t>
            </a:r>
            <a:r>
              <a:rPr lang="sv-SE" noProof="0" dirty="0"/>
              <a:t> (</a:t>
            </a:r>
            <a:r>
              <a:rPr lang="sv-SE" noProof="0" dirty="0" err="1"/>
              <a:t>optional</a:t>
            </a:r>
            <a:r>
              <a:rPr lang="sv-SE" noProof="0" dirty="0"/>
              <a:t>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9AC3ACE-1D02-6948-AB5D-56D868E5D1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txtDocInfo">
            <a:extLst>
              <a:ext uri="{FF2B5EF4-FFF2-40B4-BE49-F238E27FC236}">
                <a16:creationId xmlns:a16="http://schemas.microsoft.com/office/drawing/2014/main" id="{C1496426-DE84-4B87-9658-0D29DC85FA9A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2754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6D8E8C-B6D6-A94D-87C5-9730FAE7AA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3410B7D1-B16E-5E4F-8CC5-14C5829E9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</a:t>
            </a:r>
            <a:br>
              <a:rPr lang="sv-SE" noProof="0" dirty="0"/>
            </a:br>
            <a:r>
              <a:rPr lang="sv-SE" noProof="0" dirty="0"/>
              <a:t> </a:t>
            </a:r>
            <a:r>
              <a:rPr lang="sv-SE" noProof="0" dirty="0" err="1"/>
              <a:t>open</a:t>
            </a:r>
            <a:r>
              <a:rPr lang="sv-SE" noProof="0" dirty="0"/>
              <a:t> </a:t>
            </a:r>
            <a:r>
              <a:rPr lang="sv-SE" noProof="0" dirty="0" err="1"/>
              <a:t>up</a:t>
            </a:r>
            <a:r>
              <a:rPr lang="sv-SE" noProof="0" dirty="0"/>
              <a:t> for </a:t>
            </a:r>
            <a:r>
              <a:rPr lang="sv-SE" noProof="0" dirty="0" err="1"/>
              <a:t>using</a:t>
            </a:r>
            <a:r>
              <a:rPr lang="sv-SE" noProof="0" dirty="0"/>
              <a:t> </a:t>
            </a:r>
            <a:r>
              <a:rPr lang="sv-SE" noProof="0" dirty="0" err="1"/>
              <a:t>two</a:t>
            </a:r>
            <a:r>
              <a:rPr lang="sv-SE" noProof="0" dirty="0"/>
              <a:t> </a:t>
            </a:r>
            <a:r>
              <a:rPr lang="sv-SE" noProof="0" dirty="0" err="1"/>
              <a:t>rows</a:t>
            </a:r>
            <a:endParaRPr lang="sv-SE" noProof="0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sv-SE" noProof="0" dirty="0" err="1"/>
              <a:t>Subhead</a:t>
            </a:r>
            <a:r>
              <a:rPr lang="sv-SE" noProof="0" dirty="0"/>
              <a:t> (</a:t>
            </a:r>
            <a:r>
              <a:rPr lang="sv-SE" noProof="0" dirty="0" err="1"/>
              <a:t>optional</a:t>
            </a:r>
            <a:r>
              <a:rPr lang="sv-SE" noProof="0" dirty="0"/>
              <a:t>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9AC3ACE-1D02-6948-AB5D-56D868E5D1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D4B79930-C82D-44D2-AC39-566BC0EE62B4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425590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E488469-7A09-5940-94C3-66E7E63545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4829175"/>
          </a:xfrm>
          <a:prstGeom prst="rect">
            <a:avLst/>
          </a:prstGeom>
        </p:spPr>
      </p:pic>
      <p:sp>
        <p:nvSpPr>
          <p:cNvPr id="4" name="Rubrik 8">
            <a:extLst>
              <a:ext uri="{FF2B5EF4-FFF2-40B4-BE49-F238E27FC236}">
                <a16:creationId xmlns:a16="http://schemas.microsoft.com/office/drawing/2014/main" id="{CF47E2B6-9989-BE47-A3C2-875EAEAA7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9457"/>
            <a:ext cx="8229600" cy="738584"/>
          </a:xfrm>
        </p:spPr>
        <p:txBody>
          <a:bodyPr/>
          <a:lstStyle>
            <a:lvl1pPr algn="ctr">
              <a:lnSpc>
                <a:spcPct val="90000"/>
              </a:lnSpc>
              <a:defRPr cap="all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</a:t>
            </a:r>
            <a:br>
              <a:rPr lang="sv-SE" noProof="0" dirty="0"/>
            </a:br>
            <a:r>
              <a:rPr lang="sv-SE" noProof="0" dirty="0"/>
              <a:t> </a:t>
            </a:r>
            <a:r>
              <a:rPr lang="sv-SE" noProof="0" dirty="0" err="1"/>
              <a:t>open</a:t>
            </a:r>
            <a:r>
              <a:rPr lang="sv-SE" noProof="0" dirty="0"/>
              <a:t> </a:t>
            </a:r>
            <a:r>
              <a:rPr lang="sv-SE" noProof="0" dirty="0" err="1"/>
              <a:t>up</a:t>
            </a:r>
            <a:r>
              <a:rPr lang="sv-SE" noProof="0" dirty="0"/>
              <a:t> for </a:t>
            </a:r>
            <a:r>
              <a:rPr lang="sv-SE" noProof="0" dirty="0" err="1"/>
              <a:t>using</a:t>
            </a:r>
            <a:r>
              <a:rPr lang="sv-SE" noProof="0" dirty="0"/>
              <a:t> </a:t>
            </a:r>
            <a:r>
              <a:rPr lang="sv-SE" noProof="0" dirty="0" err="1"/>
              <a:t>two</a:t>
            </a:r>
            <a:r>
              <a:rPr lang="sv-SE" noProof="0" dirty="0"/>
              <a:t> </a:t>
            </a:r>
            <a:r>
              <a:rPr lang="sv-SE" noProof="0" dirty="0" err="1"/>
              <a:t>rows</a:t>
            </a:r>
            <a:endParaRPr lang="sv-SE" noProof="0" dirty="0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00A18738-2E45-6D47-87D5-A5A3E81C7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86628"/>
            <a:ext cx="8229600" cy="688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r>
              <a:rPr lang="sv-SE" noProof="0" dirty="0" err="1"/>
              <a:t>Subhead</a:t>
            </a:r>
            <a:r>
              <a:rPr lang="sv-SE" noProof="0" dirty="0"/>
              <a:t> (</a:t>
            </a:r>
            <a:r>
              <a:rPr lang="sv-SE" noProof="0" dirty="0" err="1"/>
              <a:t>optional</a:t>
            </a:r>
            <a:r>
              <a:rPr lang="sv-SE" noProof="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93E33C59-9771-4F8B-A02F-299F78D0BE97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 dirty="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29653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3" y="3458607"/>
            <a:ext cx="8218487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rgbClr val="117D3F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3F4D779B-DA55-D548-B344-E593A8D0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18487" cy="27393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/>
            </a:lvl1pPr>
          </a:lstStyle>
          <a:p>
            <a:r>
              <a:rPr lang="sv-SE" dirty="0" err="1"/>
              <a:t>Subhead</a:t>
            </a:r>
            <a:r>
              <a:rPr lang="sv-SE" dirty="0"/>
              <a:t> (</a:t>
            </a:r>
            <a:r>
              <a:rPr lang="sv-SE" dirty="0" err="1"/>
              <a:t>optional</a:t>
            </a:r>
            <a:r>
              <a:rPr lang="sv-S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xtDocInfo">
            <a:extLst>
              <a:ext uri="{FF2B5EF4-FFF2-40B4-BE49-F238E27FC236}">
                <a16:creationId xmlns:a16="http://schemas.microsoft.com/office/drawing/2014/main" id="{7498E2E6-17C0-44CD-B2EB-FE3D50D06689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2218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3" y="3458607"/>
            <a:ext cx="8218487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3F4D779B-DA55-D548-B344-E593A8D0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18487" cy="27393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Subhead</a:t>
            </a:r>
            <a:r>
              <a:rPr lang="sv-SE" dirty="0"/>
              <a:t> (</a:t>
            </a:r>
            <a:r>
              <a:rPr lang="sv-SE" dirty="0" err="1"/>
              <a:t>optional</a:t>
            </a:r>
            <a:r>
              <a:rPr lang="sv-S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xtDocInfo">
            <a:extLst>
              <a:ext uri="{FF2B5EF4-FFF2-40B4-BE49-F238E27FC236}">
                <a16:creationId xmlns:a16="http://schemas.microsoft.com/office/drawing/2014/main" id="{034B923D-5FA7-4F87-9BFB-AF7D68F80376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13643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643D5581-34A2-7E46-937E-60A3F37E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22076F89-47F8-F64B-A008-AF26B8408019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BFD0715-6AE8-034A-81F2-CFBBF5994C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Subhead</a:t>
            </a:r>
            <a:r>
              <a:rPr lang="sv-SE" dirty="0"/>
              <a:t> (</a:t>
            </a:r>
            <a:r>
              <a:rPr lang="sv-SE" dirty="0" err="1"/>
              <a:t>optional</a:t>
            </a:r>
            <a:r>
              <a:rPr lang="sv-S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5E9754E5-4CF9-4E04-8064-2C3488BD838B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25125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4" y="3458607"/>
            <a:ext cx="8207375" cy="738584"/>
          </a:xfr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BC966953-38CC-D54C-A7AD-9E93DBD7B314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AB1E355C-FA3D-864A-AC93-8D75B045E1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4" y="4388012"/>
            <a:ext cx="8207375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Subhead</a:t>
            </a:r>
            <a:r>
              <a:rPr lang="sv-SE" dirty="0"/>
              <a:t> (</a:t>
            </a:r>
            <a:r>
              <a:rPr lang="sv-SE" dirty="0" err="1"/>
              <a:t>optional</a:t>
            </a:r>
            <a:r>
              <a:rPr lang="sv-S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E8BA6B9F-86A2-4C74-B886-F94B89F1DB03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40947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5BB6ED48-593C-2C4D-8A05-734A32D9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EF751D1D-788E-8040-BDFC-A12ACEAF7B97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EEE8E95-1732-B741-AE5F-1434B81394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Subhead</a:t>
            </a:r>
            <a:r>
              <a:rPr lang="sv-SE" dirty="0"/>
              <a:t> (</a:t>
            </a:r>
            <a:r>
              <a:rPr lang="sv-SE" dirty="0" err="1"/>
              <a:t>optional</a:t>
            </a:r>
            <a:r>
              <a:rPr lang="sv-S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C875FE36-FFCD-4C32-9033-C65C8DB10147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4342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697ADB-18EB-B146-AD00-5FD986E9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Subhead</a:t>
            </a:r>
            <a:r>
              <a:rPr lang="sv-SE" dirty="0"/>
              <a:t> (</a:t>
            </a:r>
            <a:r>
              <a:rPr lang="sv-SE" dirty="0" err="1"/>
              <a:t>optional</a:t>
            </a:r>
            <a:r>
              <a:rPr lang="sv-S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EE3DCF07-DDEA-4CC7-A754-F71393D35188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98592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82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41009873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26D4876-6EC0-A042-9F1A-A1CEB4B85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Subhead</a:t>
            </a:r>
            <a:r>
              <a:rPr lang="sv-SE" dirty="0"/>
              <a:t> (</a:t>
            </a:r>
            <a:r>
              <a:rPr lang="sv-SE" dirty="0" err="1"/>
              <a:t>optional</a:t>
            </a:r>
            <a:r>
              <a:rPr lang="sv-S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txtDocInfo">
            <a:extLst>
              <a:ext uri="{FF2B5EF4-FFF2-40B4-BE49-F238E27FC236}">
                <a16:creationId xmlns:a16="http://schemas.microsoft.com/office/drawing/2014/main" id="{B2590C60-750E-4489-A204-3D94C5C7270C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42329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4D38861-E1F1-1B47-AAEF-815412A64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83ACB54-CC74-224A-938A-A0A83F0D7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6" name="Rubrik 8">
            <a:extLst>
              <a:ext uri="{FF2B5EF4-FFF2-40B4-BE49-F238E27FC236}">
                <a16:creationId xmlns:a16="http://schemas.microsoft.com/office/drawing/2014/main" id="{13C9EAC6-5A07-3848-889B-18376FBA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8607"/>
            <a:ext cx="8207376" cy="738584"/>
          </a:xfr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5471CF-34B1-7F47-83F5-65431B8BBC83}"/>
              </a:ext>
            </a:extLst>
          </p:cNvPr>
          <p:cNvCxnSpPr>
            <a:cxnSpLocks/>
          </p:cNvCxnSpPr>
          <p:nvPr userDrawn="1"/>
        </p:nvCxnSpPr>
        <p:spPr>
          <a:xfrm>
            <a:off x="482081" y="4241213"/>
            <a:ext cx="394311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D4E04A-13AF-9345-9137-B78EE34720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88012"/>
            <a:ext cx="8207376" cy="2739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Subhead</a:t>
            </a:r>
            <a:r>
              <a:rPr lang="sv-SE" dirty="0"/>
              <a:t> (</a:t>
            </a:r>
            <a:r>
              <a:rPr lang="sv-SE" dirty="0" err="1"/>
              <a:t>optional</a:t>
            </a:r>
            <a:r>
              <a:rPr lang="sv-S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6375AA4A-A83C-41B3-8713-D08C113D59F8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92725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1pPr>
              <a:defRPr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4" name="txtDocInfo">
            <a:extLst>
              <a:ext uri="{FF2B5EF4-FFF2-40B4-BE49-F238E27FC236}">
                <a16:creationId xmlns:a16="http://schemas.microsoft.com/office/drawing/2014/main" id="{29724E93-7E04-460F-A6DA-8AB7D7AFCF07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9361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751689" y="1203326"/>
            <a:ext cx="3924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4" name="txtDocInfo">
            <a:extLst>
              <a:ext uri="{FF2B5EF4-FFF2-40B4-BE49-F238E27FC236}">
                <a16:creationId xmlns:a16="http://schemas.microsoft.com/office/drawing/2014/main" id="{C043745C-589D-4B0B-B473-9759CB5FEAB7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5650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3258001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047688" y="1203326"/>
            <a:ext cx="262800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4" name="txtDocInfo">
            <a:extLst>
              <a:ext uri="{FF2B5EF4-FFF2-40B4-BE49-F238E27FC236}">
                <a16:creationId xmlns:a16="http://schemas.microsoft.com/office/drawing/2014/main" id="{9052CD05-5D6A-44DC-BB50-6BEC134A3A0B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32332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txtDocInfo">
            <a:extLst>
              <a:ext uri="{FF2B5EF4-FFF2-40B4-BE49-F238E27FC236}">
                <a16:creationId xmlns:a16="http://schemas.microsoft.com/office/drawing/2014/main" id="{ADF1E3E7-511E-4C10-AC12-6AB3D0F37878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298952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231776"/>
            <a:ext cx="8207376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2" name="txtDocInfo">
            <a:extLst>
              <a:ext uri="{FF2B5EF4-FFF2-40B4-BE49-F238E27FC236}">
                <a16:creationId xmlns:a16="http://schemas.microsoft.com/office/drawing/2014/main" id="{234A76F9-3EE3-483B-9A71-287FA5BB0D95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48752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473464"/>
            <a:ext cx="8207376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5" y="1203327"/>
            <a:ext cx="8218486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 dirty="0" err="1"/>
              <a:t>Subhead</a:t>
            </a:r>
            <a:r>
              <a:rPr lang="sv-SE" noProof="0" dirty="0"/>
              <a:t> (</a:t>
            </a:r>
            <a:r>
              <a:rPr lang="sv-SE" noProof="0" dirty="0" err="1"/>
              <a:t>optional</a:t>
            </a:r>
            <a:r>
              <a:rPr lang="sv-SE" noProof="0" dirty="0"/>
              <a:t>)</a:t>
            </a:r>
          </a:p>
        </p:txBody>
      </p:sp>
      <p:sp>
        <p:nvSpPr>
          <p:cNvPr id="4" name="txtDocInfo">
            <a:extLst>
              <a:ext uri="{FF2B5EF4-FFF2-40B4-BE49-F238E27FC236}">
                <a16:creationId xmlns:a16="http://schemas.microsoft.com/office/drawing/2014/main" id="{BB6FBEFA-7A35-48E1-86B4-DD6D35F8C45F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360641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473464"/>
            <a:ext cx="3924000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751690" y="1473464"/>
            <a:ext cx="3924000" cy="32588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1203327"/>
            <a:ext cx="3924000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 dirty="0" err="1"/>
              <a:t>Subhead</a:t>
            </a:r>
            <a:r>
              <a:rPr lang="sv-SE" noProof="0" dirty="0"/>
              <a:t> (</a:t>
            </a:r>
            <a:r>
              <a:rPr lang="sv-SE" noProof="0" dirty="0" err="1"/>
              <a:t>optional</a:t>
            </a:r>
            <a:r>
              <a:rPr lang="sv-SE" noProof="0" dirty="0"/>
              <a:t>)</a:t>
            </a:r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DEFB76A-8CB3-0C4C-828B-5C3435B940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1690" y="1203327"/>
            <a:ext cx="3924000" cy="23350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noProof="0" dirty="0" err="1"/>
              <a:t>Subhead</a:t>
            </a:r>
            <a:r>
              <a:rPr lang="sv-SE" noProof="0" dirty="0"/>
              <a:t> (</a:t>
            </a:r>
            <a:r>
              <a:rPr lang="sv-SE" noProof="0" dirty="0" err="1"/>
              <a:t>optional</a:t>
            </a:r>
            <a:r>
              <a:rPr lang="sv-SE" noProof="0" dirty="0"/>
              <a:t>)</a:t>
            </a:r>
          </a:p>
        </p:txBody>
      </p:sp>
      <p:sp>
        <p:nvSpPr>
          <p:cNvPr id="4" name="txtDocInfo">
            <a:extLst>
              <a:ext uri="{FF2B5EF4-FFF2-40B4-BE49-F238E27FC236}">
                <a16:creationId xmlns:a16="http://schemas.microsoft.com/office/drawing/2014/main" id="{67421408-4E72-426E-887E-186FD386AB94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0002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</a:p>
        </p:txBody>
      </p:sp>
      <p:cxnSp>
        <p:nvCxnSpPr>
          <p:cNvPr id="7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spcBef>
                <a:spcPts val="324"/>
              </a:spcBef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txtDocInfo">
            <a:extLst>
              <a:ext uri="{FF2B5EF4-FFF2-40B4-BE49-F238E27FC236}">
                <a16:creationId xmlns:a16="http://schemas.microsoft.com/office/drawing/2014/main" id="{06D95FD2-BB75-41E7-BC36-69273B5EF4A2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37316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9"/>
            <a:ext cx="1782000" cy="2185687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302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9" y="1285882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50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4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412922696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68313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9" name="Rak 4"/>
          <p:cNvCxnSpPr>
            <a:cxnSpLocks/>
          </p:cNvCxnSpPr>
          <p:nvPr userDrawn="1"/>
        </p:nvCxnSpPr>
        <p:spPr>
          <a:xfrm>
            <a:off x="470327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8313" y="236382"/>
            <a:ext cx="3651224" cy="708184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</a:p>
        </p:txBody>
      </p:sp>
      <p:sp>
        <p:nvSpPr>
          <p:cNvPr id="2" name="txtDocInfo">
            <a:extLst>
              <a:ext uri="{FF2B5EF4-FFF2-40B4-BE49-F238E27FC236}">
                <a16:creationId xmlns:a16="http://schemas.microsoft.com/office/drawing/2014/main" id="{0BB3D374-6F3E-4B2F-B9DF-75E5EE557C53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8123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F445D7DB-BF5D-403F-BA98-AFA7F9ABB20C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34104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8"/>
          <p:cNvSpPr>
            <a:spLocks noGrp="1"/>
          </p:cNvSpPr>
          <p:nvPr>
            <p:ph type="title"/>
          </p:nvPr>
        </p:nvSpPr>
        <p:spPr>
          <a:xfrm>
            <a:off x="468314" y="3198031"/>
            <a:ext cx="3857157" cy="1336074"/>
          </a:xfrm>
        </p:spPr>
        <p:txBody>
          <a:bodyPr/>
          <a:lstStyle>
            <a:lvl1pPr>
              <a:lnSpc>
                <a:spcPct val="90000"/>
              </a:lnSpc>
              <a:defRPr cap="all" baseline="0">
                <a:solidFill>
                  <a:srgbClr val="117D3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text 10"/>
          <p:cNvSpPr>
            <a:spLocks noGrp="1"/>
          </p:cNvSpPr>
          <p:nvPr>
            <p:ph type="body" sz="quarter" idx="10" hasCustomPrompt="1"/>
          </p:nvPr>
        </p:nvSpPr>
        <p:spPr>
          <a:xfrm>
            <a:off x="4857378" y="3198031"/>
            <a:ext cx="3818310" cy="1336074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523733A2-5D66-7D49-8714-D48179C2CE40}"/>
              </a:ext>
            </a:extLst>
          </p:cNvPr>
          <p:cNvCxnSpPr>
            <a:cxnSpLocks/>
          </p:cNvCxnSpPr>
          <p:nvPr userDrawn="1"/>
        </p:nvCxnSpPr>
        <p:spPr>
          <a:xfrm>
            <a:off x="482081" y="4578029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28474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E1FD1E28-22E7-401E-BCC4-B4723AD16E94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2870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</a:p>
        </p:txBody>
      </p:sp>
      <p:cxnSp>
        <p:nvCxnSpPr>
          <p:cNvPr id="13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txtDocInfo">
            <a:extLst>
              <a:ext uri="{FF2B5EF4-FFF2-40B4-BE49-F238E27FC236}">
                <a16:creationId xmlns:a16="http://schemas.microsoft.com/office/drawing/2014/main" id="{91992155-DCDD-4859-A887-2918449570E9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40596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29204" y="236382"/>
            <a:ext cx="3646485" cy="708184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</a:p>
        </p:txBody>
      </p:sp>
      <p:cxnSp>
        <p:nvCxnSpPr>
          <p:cNvPr id="13" name="Rak 4"/>
          <p:cNvCxnSpPr>
            <a:cxnSpLocks/>
          </p:cNvCxnSpPr>
          <p:nvPr userDrawn="1"/>
        </p:nvCxnSpPr>
        <p:spPr>
          <a:xfrm>
            <a:off x="5024465" y="981197"/>
            <a:ext cx="394311" cy="0"/>
          </a:xfrm>
          <a:prstGeom prst="line">
            <a:avLst/>
          </a:prstGeom>
          <a:ln w="50800">
            <a:solidFill>
              <a:srgbClr val="117D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5024466" y="1203326"/>
            <a:ext cx="365122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09009"/>
            <a:ext cx="2253600" cy="24312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10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2409009"/>
            <a:ext cx="2253600" cy="24312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20537"/>
            <a:ext cx="2253600" cy="23953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15" name="Platshållare för bild 2"/>
          <p:cNvSpPr>
            <a:spLocks noGrp="1"/>
          </p:cNvSpPr>
          <p:nvPr>
            <p:ph type="pic" sz="quarter" idx="16" hasCustomPrompt="1"/>
          </p:nvPr>
        </p:nvSpPr>
        <p:spPr>
          <a:xfrm>
            <a:off x="2297628" y="-20537"/>
            <a:ext cx="2253600" cy="23953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45FE1D1D-69B8-4F32-94B9-A87B7E50CCF6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060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01999" y="236382"/>
            <a:ext cx="1573690" cy="708184"/>
          </a:xfrm>
        </p:spPr>
        <p:txBody>
          <a:bodyPr>
            <a:normAutofit/>
          </a:bodyPr>
          <a:lstStyle>
            <a:lvl1pPr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099954" y="1203326"/>
            <a:ext cx="1575735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4595256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E87E323C-3EA4-4573-9606-A59F439166DD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121461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11" name="Platshållare för bild 2"/>
          <p:cNvSpPr>
            <a:spLocks noGrp="1"/>
          </p:cNvSpPr>
          <p:nvPr>
            <p:ph type="pic" sz="quarter" idx="13" hasCustomPrompt="1"/>
          </p:nvPr>
        </p:nvSpPr>
        <p:spPr>
          <a:xfrm>
            <a:off x="2297628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4595256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10" name="Platshållare för bild 2"/>
          <p:cNvSpPr>
            <a:spLocks noGrp="1"/>
          </p:cNvSpPr>
          <p:nvPr>
            <p:ph type="pic" sz="quarter" idx="16" hasCustomPrompt="1"/>
          </p:nvPr>
        </p:nvSpPr>
        <p:spPr>
          <a:xfrm>
            <a:off x="6892884" y="0"/>
            <a:ext cx="2253600" cy="484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sv-SE" dirty="0"/>
              <a:t>  Click to </a:t>
            </a:r>
            <a:r>
              <a:rPr lang="sv-SE" dirty="0" err="1"/>
              <a:t>add</a:t>
            </a:r>
            <a:r>
              <a:rPr lang="sv-SE" dirty="0"/>
              <a:t>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txtDocInfo">
            <a:extLst>
              <a:ext uri="{FF2B5EF4-FFF2-40B4-BE49-F238E27FC236}">
                <a16:creationId xmlns:a16="http://schemas.microsoft.com/office/drawing/2014/main" id="{1DC7F9B6-9C86-44D7-A4FA-D855822D0768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395624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04" y="2290859"/>
            <a:ext cx="1539394" cy="423239"/>
          </a:xfrm>
          <a:prstGeom prst="rect">
            <a:avLst/>
          </a:prstGeom>
        </p:spPr>
      </p:pic>
      <p:sp>
        <p:nvSpPr>
          <p:cNvPr id="2" name="txtDocInfo">
            <a:extLst>
              <a:ext uri="{FF2B5EF4-FFF2-40B4-BE49-F238E27FC236}">
                <a16:creationId xmlns:a16="http://schemas.microsoft.com/office/drawing/2014/main" id="{0E31BB0C-C5E0-42F5-96DA-41C22FE5DEE0}"/>
              </a:ext>
            </a:extLst>
          </p:cNvPr>
          <p:cNvSpPr/>
          <p:nvPr userDrawn="1"/>
        </p:nvSpPr>
        <p:spPr>
          <a:xfrm>
            <a:off x="7029450" y="85725"/>
            <a:ext cx="1905000" cy="952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v-SE" sz="300">
                <a:solidFill>
                  <a:srgbClr val="000000"/>
                </a:solidFill>
              </a:rPr>
              <a:t>Business Case planglas Affärsutveckling 2021-05-06 v1.0</a:t>
            </a:r>
          </a:p>
        </p:txBody>
      </p:sp>
    </p:spTree>
    <p:extLst>
      <p:ext uri="{BB962C8B-B14F-4D97-AF65-F5344CB8AC3E}">
        <p14:creationId xmlns:p14="http://schemas.microsoft.com/office/powerpoint/2010/main" val="20423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4523AC74-1B2D-4A4E-901B-98B38DDBB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Rak 4"/>
          <p:cNvCxnSpPr>
            <a:cxnSpLocks/>
          </p:cNvCxnSpPr>
          <p:nvPr userDrawn="1"/>
        </p:nvCxnSpPr>
        <p:spPr>
          <a:xfrm>
            <a:off x="470327" y="1376277"/>
            <a:ext cx="394311" cy="0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1462"/>
            <a:ext cx="4717748" cy="7081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314" y="1736863"/>
            <a:ext cx="4697549" cy="2906022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9" name="Bildobjekt 8" descr="logo.png">
            <a:extLst>
              <a:ext uri="{FF2B5EF4-FFF2-40B4-BE49-F238E27FC236}">
                <a16:creationId xmlns:a16="http://schemas.microsoft.com/office/drawing/2014/main" id="{0AB34F1C-ED6A-9749-91A7-9EDEB36DFF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64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6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13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13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6013" y="3104941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98" y="2815275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98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4018786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4" y="4018786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5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103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50" y="1323801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89" y="1419624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71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52" y="2569656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92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811884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52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4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93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66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68354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3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27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05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93" y="3902032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92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93"/>
            <a:ext cx="2375756" cy="3334205"/>
          </a:xfrm>
        </p:spPr>
        <p:txBody>
          <a:bodyPr lIns="0" rIns="0"/>
          <a:lstStyle>
            <a:lvl1pPr marL="108000" indent="-108000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2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50" indent="-107950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93015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9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20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50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2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26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4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7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55"/>
            <a:ext cx="205200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2011064"/>
            <a:ext cx="1974850" cy="648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3612255"/>
            <a:ext cx="197485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5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 sivu" type="blank" preserve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836242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26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91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156363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2704476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76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3" y="390395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30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84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8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9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7935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6" y="1101763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1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52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5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1294888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024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ETENC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34000"/>
            <a:ext cx="817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457201"/>
            <a:ext cx="8172000" cy="322262"/>
          </a:xfrm>
        </p:spPr>
        <p:txBody>
          <a:bodyPr/>
          <a:lstStyle>
            <a:lvl2pPr>
              <a:defRPr baseline="0"/>
            </a:lvl2pPr>
          </a:lstStyle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 point font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 /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Presentation</a:t>
            </a:r>
            <a:r>
              <a:rPr lang="fr-FR" dirty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 </a:t>
            </a:r>
            <a:r>
              <a:rPr lang="fr-FR" dirty="0" err="1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t>title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9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EAAC5-F162-41C4-93FD-1444547C6A55}" type="slidenum">
              <a:rPr lang="en-US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/>
              <a:t>‹#›</a:t>
            </a:fld>
            <a:endParaRPr lang="en-US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73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1558205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8167268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33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2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3"/>
            <a:ext cx="5040000" cy="107869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2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4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79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89"/>
            <a:ext cx="6120000" cy="180125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00" y="1303655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288" y="1203325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745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–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9129" y="1782230"/>
            <a:ext cx="1803946" cy="159392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v-SE" noProof="0" dirty="0"/>
              <a:t>Infoga eller dra och släpp fotot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4104000" cy="2308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v-SE" noProof="0" dirty="0"/>
              <a:t>Klicka för att ändra rubrik för sidan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4104000" cy="270000"/>
          </a:xfrm>
        </p:spPr>
        <p:txBody>
          <a:bodyPr rtlCol="0"/>
          <a:lstStyle>
            <a:lvl1pPr marL="0" indent="0">
              <a:buNone/>
              <a:defRPr/>
            </a:lvl1pPr>
            <a:lvl2pPr marL="199995" indent="0">
              <a:buNone/>
              <a:defRPr/>
            </a:lvl2pPr>
            <a:lvl3pPr marL="407134" indent="0">
              <a:buNone/>
              <a:defRPr/>
            </a:lvl3pPr>
            <a:lvl4pPr marL="607129" indent="0">
              <a:buNone/>
              <a:defRPr/>
            </a:lvl4pPr>
            <a:lvl5pPr marL="807124" indent="0">
              <a:buNone/>
              <a:defRPr/>
            </a:lvl5pPr>
          </a:lstStyle>
          <a:p>
            <a:pPr lvl="0" rtl="0"/>
            <a:r>
              <a:rPr lang="sv-SE" noProof="0" dirty="0"/>
              <a:t>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133674"/>
            <a:ext cx="4104000" cy="351032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v-SE" noProof="0" dirty="0"/>
              <a:t>Lägg till en 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v-SE" noProof="0" smtClean="0"/>
              <a:pPr rtl="0"/>
              <a:t>‹#›</a:t>
            </a:fld>
            <a:endParaRPr lang="sv-SE" noProof="0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609315" y="882118"/>
            <a:ext cx="1803946" cy="159392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v-SE" noProof="0" dirty="0"/>
              <a:t>Infoga eller dra och släpp fotot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609315" y="2664561"/>
            <a:ext cx="1803946" cy="159392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v-SE" noProof="0" dirty="0"/>
              <a:t>Infoga eller dra och släpp fotot</a:t>
            </a:r>
          </a:p>
        </p:txBody>
      </p:sp>
    </p:spTree>
    <p:extLst>
      <p:ext uri="{BB962C8B-B14F-4D97-AF65-F5344CB8AC3E}">
        <p14:creationId xmlns:p14="http://schemas.microsoft.com/office/powerpoint/2010/main" val="27187955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44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5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1407319"/>
            <a:ext cx="2955925" cy="3082131"/>
          </a:xfrm>
        </p:spPr>
        <p:txBody>
          <a:bodyPr lIns="432000" rIns="360000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0" y="429946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08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905850"/>
            <a:ext cx="2955925" cy="2493992"/>
          </a:xfrm>
        </p:spPr>
        <p:txBody>
          <a:bodyPr lIns="432000" rIns="360000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8000" indent="-108000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0" y="429946"/>
            <a:ext cx="2951819" cy="241980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87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0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0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0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49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0"/>
            <a:ext cx="3960000" cy="251612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23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23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23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42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42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42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58354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756895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2"/>
            <a:ext cx="1782000" cy="2185687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38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133350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5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45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9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999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5999" y="3104934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84" y="281527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84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4018785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4" y="4018785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0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089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48" y="132379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89" y="1419622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57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48" y="2569654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85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2528755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45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3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88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52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937069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1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13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05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3902030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85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86"/>
            <a:ext cx="2375756" cy="3334205"/>
          </a:xfrm>
        </p:spPr>
        <p:txBody>
          <a:bodyPr lIns="0" rIns="0"/>
          <a:lstStyle>
            <a:lvl1pPr marL="108000" indent="-108000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2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50" indent="-107950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7230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'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0" cy="514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5"/>
            <a:ext cx="3960000" cy="800219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TITLE</a:t>
            </a:r>
            <a:br>
              <a:rPr lang="fr-FR" dirty="0"/>
            </a:br>
            <a:r>
              <a:rPr lang="fr-FR" dirty="0" err="1"/>
              <a:t>arial</a:t>
            </a:r>
            <a:r>
              <a:rPr lang="fr-FR" dirty="0"/>
              <a:t> 26-point font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980" y="3811523"/>
            <a:ext cx="1618491" cy="13319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6013"/>
            <a:ext cx="5154588" cy="2556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1"/>
            <a:ext cx="1368000" cy="11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050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7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19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29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2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36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43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1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1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08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84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36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6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48"/>
            <a:ext cx="205200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2011064"/>
            <a:ext cx="1974850" cy="648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3612248"/>
            <a:ext cx="197485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08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2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19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84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156363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2704476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3" y="390395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29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992552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6" y="1101762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45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5999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4030348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14505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257369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5623-FB36-4329-BC8D-1B79A8463A05}" type="datetimeFigureOut">
              <a:rPr lang="sv-SE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2023-03-07</a:t>
            </a:fld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C347-C97D-4699-8384-6FADD8C12A0A}" type="slidenum">
              <a:rPr lang="sv-SE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sv-SE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626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08C8A-C292-8540-AC89-81EA2BED0469}" type="slidenum"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pPr>
                <a:defRPr/>
              </a:pPr>
              <a:t>‹#›</a:t>
            </a:fld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575756"/>
                </a:solidFill>
              </a:rPr>
              <a:t> </a:t>
            </a:r>
            <a:endParaRPr lang="fr-FR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69744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5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5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1760001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6000" y="1325881"/>
            <a:ext cx="8243886" cy="2957904"/>
          </a:xfrm>
          <a:prstGeom prst="rect">
            <a:avLst/>
          </a:prstGeom>
          <a:ln>
            <a:noFill/>
          </a:ln>
        </p:spPr>
        <p:txBody>
          <a:bodyPr bIns="0" anchor="ctr" anchorCtr="0">
            <a:noAutofit/>
          </a:bodyPr>
          <a:lstStyle>
            <a:lvl1pPr algn="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9389136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52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38332" y="187522"/>
            <a:ext cx="3600000" cy="4679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4385" y="2115733"/>
            <a:ext cx="5040000" cy="10786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15908" y="1326453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13464" y="966810"/>
            <a:ext cx="1872000" cy="1080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18412" y="1311730"/>
            <a:ext cx="1602328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0832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118544" y="3651978"/>
            <a:ext cx="163167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96844" y="3651978"/>
            <a:ext cx="1102816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952008" y="3651978"/>
            <a:ext cx="823952" cy="972000"/>
          </a:xfrm>
        </p:spPr>
        <p:txBody>
          <a:bodyPr/>
          <a:lstStyle>
            <a:lvl1pPr algn="ctr">
              <a:lnSpc>
                <a:spcPct val="90000"/>
              </a:lnSpc>
              <a:defRPr sz="800" b="0" cap="none" baseline="0">
                <a:solidFill>
                  <a:schemeClr val="accent4"/>
                </a:solidFill>
              </a:defRPr>
            </a:lvl1pPr>
            <a:lvl2pPr algn="ctr">
              <a:lnSpc>
                <a:spcPct val="84000"/>
              </a:lnSpc>
              <a:defRPr sz="300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000</a:t>
            </a:r>
          </a:p>
        </p:txBody>
      </p:sp>
      <p:sp>
        <p:nvSpPr>
          <p:cNvPr id="21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5"/>
            <a:ext cx="3960000" cy="800219"/>
          </a:xfrm>
        </p:spPr>
        <p:txBody>
          <a:bodyPr/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TITLE</a:t>
            </a:r>
            <a:br>
              <a:rPr lang="fr-FR" dirty="0"/>
            </a:br>
            <a:r>
              <a:rPr lang="fr-FR" dirty="0" err="1"/>
              <a:t>arial</a:t>
            </a:r>
            <a:r>
              <a:rPr lang="fr-FR" dirty="0"/>
              <a:t> 26-point font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980" y="3811523"/>
            <a:ext cx="1618491" cy="13319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6013"/>
            <a:ext cx="5154588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4382" y="1535489"/>
            <a:ext cx="6120000" cy="180125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29400" y="1303655"/>
            <a:ext cx="2119313" cy="3178175"/>
          </a:xfrm>
        </p:spPr>
        <p:txBody>
          <a:bodyPr/>
          <a:lstStyle>
            <a:lvl1pPr>
              <a:spcBef>
                <a:spcPts val="100"/>
              </a:spcBef>
              <a:spcAft>
                <a:spcPts val="100"/>
              </a:spcAft>
              <a:defRPr sz="1500" cap="none">
                <a:solidFill>
                  <a:schemeClr val="accent4"/>
                </a:solidFill>
              </a:defRPr>
            </a:lvl1pPr>
            <a:lvl2pPr>
              <a:lnSpc>
                <a:spcPct val="90000"/>
              </a:lnSpc>
              <a:defRPr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Numbers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4489450"/>
            <a:ext cx="5792787" cy="266700"/>
          </a:xfrm>
        </p:spPr>
        <p:txBody>
          <a:bodyPr anchor="b" anchorCtr="0"/>
          <a:lstStyle>
            <a:lvl1pPr>
              <a:defRPr sz="5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22" hasCustomPrompt="1"/>
          </p:nvPr>
        </p:nvSpPr>
        <p:spPr bwMode="gray">
          <a:xfrm>
            <a:off x="395288" y="1203325"/>
            <a:ext cx="5792787" cy="3286125"/>
          </a:xfrm>
        </p:spPr>
        <p:txBody>
          <a:bodyPr/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73861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88075" y="429944"/>
            <a:ext cx="2955924" cy="91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bIns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1455738"/>
            <a:ext cx="2955925" cy="3033712"/>
          </a:xfrm>
        </p:spPr>
        <p:txBody>
          <a:bodyPr/>
          <a:lstStyle>
            <a:lvl1pPr algn="ctr">
              <a:defRPr sz="1100" cap="none" baseline="0"/>
            </a:lvl1pPr>
            <a:lvl2pPr algn="ctr">
              <a:defRPr/>
            </a:lvl2pPr>
            <a:lvl3pPr algn="ctr">
              <a:defRPr sz="2600">
                <a:solidFill>
                  <a:schemeClr val="accent4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465EA4-54FC-46F2-8711-B1C92A289684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44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1407319"/>
            <a:ext cx="2955925" cy="3082131"/>
          </a:xfrm>
        </p:spPr>
        <p:txBody>
          <a:bodyPr lIns="432000" rIns="360000"/>
          <a:lstStyle>
            <a:lvl1pPr algn="l">
              <a:lnSpc>
                <a:spcPct val="90000"/>
              </a:lnSpc>
              <a:defRPr sz="1000" b="0" cap="none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 sz="2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0" y="429946"/>
            <a:ext cx="2951819" cy="226591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9EF31F5-9A5F-44E6-9867-8B2FEDB6819A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12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2 visual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88075" y="905850"/>
            <a:ext cx="2955925" cy="2493992"/>
          </a:xfrm>
        </p:spPr>
        <p:txBody>
          <a:bodyPr lIns="432000" rIns="360000"/>
          <a:lstStyle>
            <a:lvl1pPr algn="l">
              <a:lnSpc>
                <a:spcPct val="100000"/>
              </a:lnSpc>
              <a:spcAft>
                <a:spcPts val="400"/>
              </a:spcAft>
              <a:defRPr sz="5500" b="0" cap="none" baseline="0">
                <a:solidFill>
                  <a:schemeClr val="tx1"/>
                </a:solidFill>
              </a:defRPr>
            </a:lvl1pPr>
            <a:lvl2pPr marL="108000" indent="-108000" algn="l">
              <a:spcAft>
                <a:spcPts val="300"/>
              </a:spcAft>
              <a:buFont typeface="Arial Black" panose="020B0A04020102020204" pitchFamily="34" charset="0"/>
              <a:buChar char="+"/>
              <a:defRPr sz="1100" b="1">
                <a:solidFill>
                  <a:schemeClr val="accent4"/>
                </a:solidFill>
              </a:defRPr>
            </a:lvl2pPr>
            <a:lvl3pPr algn="l">
              <a:defRPr sz="10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1" y="97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2659500"/>
            <a:ext cx="6188075" cy="248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92180" y="429946"/>
            <a:ext cx="2951819" cy="241980"/>
          </a:xfrm>
          <a:custGeom>
            <a:avLst/>
            <a:gdLst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2" fmla="*/ 0 w 2951819"/>
              <a:gd name="connsiteY2" fmla="*/ 6 h 563036"/>
              <a:gd name="connsiteX3" fmla="*/ 2951819 w 2951819"/>
              <a:gd name="connsiteY3" fmla="*/ 0 h 563036"/>
              <a:gd name="connsiteX4" fmla="*/ 2951819 w 2951819"/>
              <a:gd name="connsiteY4" fmla="*/ 563036 h 563036"/>
              <a:gd name="connsiteX0" fmla="*/ 2951819 w 2951819"/>
              <a:gd name="connsiteY0" fmla="*/ 563036 h 563036"/>
              <a:gd name="connsiteX1" fmla="*/ 0 w 2951819"/>
              <a:gd name="connsiteY1" fmla="*/ 563030 h 563036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2951819 w 2951819"/>
              <a:gd name="connsiteY0" fmla="*/ 563036 h 565411"/>
              <a:gd name="connsiteX1" fmla="*/ 130730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0730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19212 w 2951819"/>
              <a:gd name="connsiteY1" fmla="*/ 563030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96888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80220 w 2951819"/>
              <a:gd name="connsiteY0" fmla="*/ 563036 h 565411"/>
              <a:gd name="connsiteX1" fmla="*/ 1326356 w 2951819"/>
              <a:gd name="connsiteY1" fmla="*/ 565411 h 565411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26356 w 2951819"/>
              <a:gd name="connsiteY1" fmla="*/ 565411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59694 w 2951819"/>
              <a:gd name="connsiteY1" fmla="*/ 563029 h 565417"/>
              <a:gd name="connsiteX0" fmla="*/ 2951819 w 2951819"/>
              <a:gd name="connsiteY0" fmla="*/ 563036 h 565417"/>
              <a:gd name="connsiteX1" fmla="*/ 0 w 2951819"/>
              <a:gd name="connsiteY1" fmla="*/ 563030 h 565417"/>
              <a:gd name="connsiteX2" fmla="*/ 0 w 2951819"/>
              <a:gd name="connsiteY2" fmla="*/ 6 h 565417"/>
              <a:gd name="connsiteX3" fmla="*/ 2951819 w 2951819"/>
              <a:gd name="connsiteY3" fmla="*/ 0 h 565417"/>
              <a:gd name="connsiteX4" fmla="*/ 2951819 w 2951819"/>
              <a:gd name="connsiteY4" fmla="*/ 563036 h 565417"/>
              <a:gd name="connsiteX0" fmla="*/ 1570695 w 2951819"/>
              <a:gd name="connsiteY0" fmla="*/ 565417 h 565417"/>
              <a:gd name="connsiteX1" fmla="*/ 1364456 w 2951819"/>
              <a:gd name="connsiteY1" fmla="*/ 565411 h 565417"/>
              <a:gd name="connsiteX0" fmla="*/ 2951819 w 2951819"/>
              <a:gd name="connsiteY0" fmla="*/ 563036 h 565411"/>
              <a:gd name="connsiteX1" fmla="*/ 0 w 2951819"/>
              <a:gd name="connsiteY1" fmla="*/ 563030 h 565411"/>
              <a:gd name="connsiteX2" fmla="*/ 0 w 2951819"/>
              <a:gd name="connsiteY2" fmla="*/ 6 h 565411"/>
              <a:gd name="connsiteX3" fmla="*/ 2951819 w 2951819"/>
              <a:gd name="connsiteY3" fmla="*/ 0 h 565411"/>
              <a:gd name="connsiteX4" fmla="*/ 2951819 w 2951819"/>
              <a:gd name="connsiteY4" fmla="*/ 563036 h 565411"/>
              <a:gd name="connsiteX0" fmla="*/ 1577839 w 2951819"/>
              <a:gd name="connsiteY0" fmla="*/ 563036 h 565411"/>
              <a:gd name="connsiteX1" fmla="*/ 1364456 w 2951819"/>
              <a:gd name="connsiteY1" fmla="*/ 565411 h 565411"/>
              <a:gd name="connsiteX0" fmla="*/ 2951819 w 2951819"/>
              <a:gd name="connsiteY0" fmla="*/ 563036 h 565418"/>
              <a:gd name="connsiteX1" fmla="*/ 0 w 2951819"/>
              <a:gd name="connsiteY1" fmla="*/ 563030 h 565418"/>
              <a:gd name="connsiteX2" fmla="*/ 0 w 2951819"/>
              <a:gd name="connsiteY2" fmla="*/ 6 h 565418"/>
              <a:gd name="connsiteX3" fmla="*/ 2951819 w 2951819"/>
              <a:gd name="connsiteY3" fmla="*/ 0 h 565418"/>
              <a:gd name="connsiteX4" fmla="*/ 2951819 w 2951819"/>
              <a:gd name="connsiteY4" fmla="*/ 563036 h 565418"/>
              <a:gd name="connsiteX0" fmla="*/ 1580220 w 2951819"/>
              <a:gd name="connsiteY0" fmla="*/ 565418 h 565418"/>
              <a:gd name="connsiteX1" fmla="*/ 1364456 w 2951819"/>
              <a:gd name="connsiteY1" fmla="*/ 565411 h 5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1819" h="565418" stroke="0" extrusionOk="0">
                <a:moveTo>
                  <a:pt x="2951819" y="563036"/>
                </a:moveTo>
                <a:lnTo>
                  <a:pt x="0" y="563030"/>
                </a:lnTo>
                <a:lnTo>
                  <a:pt x="0" y="6"/>
                </a:lnTo>
                <a:cubicBezTo>
                  <a:pt x="0" y="3"/>
                  <a:pt x="1321574" y="0"/>
                  <a:pt x="2951819" y="0"/>
                </a:cubicBezTo>
                <a:lnTo>
                  <a:pt x="2951819" y="563036"/>
                </a:lnTo>
                <a:close/>
              </a:path>
              <a:path w="2951819" h="565418" fill="none">
                <a:moveTo>
                  <a:pt x="1580220" y="565418"/>
                </a:moveTo>
                <a:lnTo>
                  <a:pt x="1364456" y="565411"/>
                </a:lnTo>
              </a:path>
            </a:pathLst>
          </a:custGeom>
          <a:ln w="38100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defRPr sz="11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626324" y="3509950"/>
            <a:ext cx="1368000" cy="630000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FCEF4759-7E5F-439B-8E0E-CADE11058540}"/>
              </a:ext>
            </a:extLst>
          </p:cNvPr>
          <p:cNvSpPr/>
          <p:nvPr userDrawn="1"/>
        </p:nvSpPr>
        <p:spPr bwMode="gray">
          <a:xfrm flipH="1" flipV="1">
            <a:off x="7450037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900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55031" y="312630"/>
            <a:ext cx="6479238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5287" y="785178"/>
            <a:ext cx="8352000" cy="360000"/>
          </a:xfrm>
        </p:spPr>
        <p:txBody>
          <a:bodyPr/>
          <a:lstStyle>
            <a:lvl1pPr>
              <a:defRPr sz="9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9" name="Espace réservé du graphique 16"/>
          <p:cNvSpPr>
            <a:spLocks noGrp="1" noChangeAspect="1"/>
          </p:cNvSpPr>
          <p:nvPr>
            <p:ph type="chart" sz="quarter" idx="18" hasCustomPrompt="1"/>
          </p:nvPr>
        </p:nvSpPr>
        <p:spPr bwMode="gray">
          <a:xfrm>
            <a:off x="1079612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0" name="Espace réservé du graphique 16"/>
          <p:cNvSpPr>
            <a:spLocks noGrp="1" noChangeAspect="1"/>
          </p:cNvSpPr>
          <p:nvPr>
            <p:ph type="chart" sz="quarter" idx="22" hasCustomPrompt="1"/>
          </p:nvPr>
        </p:nvSpPr>
        <p:spPr bwMode="gray">
          <a:xfrm>
            <a:off x="245463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1" name="Espace réservé du graphique 16"/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752879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2" name="Espace réservé du graphique 16"/>
          <p:cNvSpPr>
            <a:spLocks noGrp="1" noChangeAspect="1"/>
          </p:cNvSpPr>
          <p:nvPr>
            <p:ph type="chart" sz="quarter" idx="24" hasCustomPrompt="1"/>
          </p:nvPr>
        </p:nvSpPr>
        <p:spPr bwMode="gray">
          <a:xfrm>
            <a:off x="4874527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3" name="Espace réservé du graphique 16"/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08958" y="3190693"/>
            <a:ext cx="720000" cy="720000"/>
          </a:xfrm>
        </p:spPr>
        <p:txBody>
          <a:bodyPr tIns="0" anchor="ctr" anchorCtr="0"/>
          <a:lstStyle>
            <a:lvl1pPr marL="0" indent="0" algn="ctr">
              <a:buNone/>
              <a:defRPr sz="600" cap="none" baseline="0">
                <a:solidFill>
                  <a:srgbClr val="2E282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488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591780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890020" y="3809150"/>
            <a:ext cx="104202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11668" y="3809150"/>
            <a:ext cx="1152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346099" y="3809150"/>
            <a:ext cx="1368000" cy="93430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100"/>
              </a:spcAft>
              <a:defRPr sz="15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95000"/>
              </a:lnSpc>
              <a:defRPr sz="1000" b="1" cap="all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cxnSp>
        <p:nvCxnSpPr>
          <p:cNvPr id="20" name="Connecteur droit 19"/>
          <p:cNvCxnSpPr/>
          <p:nvPr userDrawn="1"/>
        </p:nvCxnSpPr>
        <p:spPr bwMode="gray">
          <a:xfrm>
            <a:off x="971600" y="3556310"/>
            <a:ext cx="7488832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 bwMode="gray">
          <a:xfrm>
            <a:off x="971600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 bwMode="gray">
          <a:xfrm>
            <a:off x="8460432" y="3502304"/>
            <a:ext cx="0" cy="10801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371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1319230"/>
            <a:ext cx="3960000" cy="25161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87923" y="944695"/>
            <a:ext cx="230015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887923" y="2217770"/>
            <a:ext cx="230015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87923" y="3262700"/>
            <a:ext cx="230015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58942" y="944695"/>
            <a:ext cx="2489771" cy="1179628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 err="1"/>
              <a:t>Texte</a:t>
            </a:r>
            <a:endParaRPr lang="en-GB" noProof="0" dirty="0"/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58942" y="2217770"/>
            <a:ext cx="2489771" cy="951483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58942" y="3262700"/>
            <a:ext cx="2489771" cy="1080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all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383800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SzPct val="100000"/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0967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22001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37679" y="3872136"/>
            <a:ext cx="2700000" cy="617314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48713" y="1285875"/>
            <a:ext cx="2700000" cy="2405063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5650607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4254" y="2303762"/>
            <a:ext cx="1782000" cy="2185687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9528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78682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73110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258603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76788" y="1285875"/>
            <a:ext cx="1781175" cy="83143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67538" y="1285871"/>
            <a:ext cx="1781175" cy="83144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7538" y="2303763"/>
            <a:ext cx="1782000" cy="2185688"/>
          </a:xfrm>
        </p:spPr>
        <p:txBody>
          <a:bodyPr/>
          <a:lstStyle>
            <a:lvl1pPr marL="0" indent="108000" algn="l">
              <a:lnSpc>
                <a:spcPct val="90000"/>
              </a:lnSpc>
              <a:spcAft>
                <a:spcPts val="1200"/>
              </a:spcAft>
              <a:buFont typeface="Arial Black" panose="020B0A04020102020204" pitchFamily="34" charset="0"/>
              <a:buChar char="+"/>
              <a:defRPr sz="1000" b="1" cap="none" baseline="0"/>
            </a:lvl1pPr>
            <a:lvl2pPr marL="0" algn="l">
              <a:lnSpc>
                <a:spcPct val="90000"/>
              </a:lnSpc>
              <a:spcAft>
                <a:spcPts val="300"/>
              </a:spcAft>
              <a:defRPr sz="800" b="0" cap="none" baseline="0"/>
            </a:lvl2pPr>
            <a:lvl3pPr marL="108000" indent="-108000" algn="l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800">
                <a:solidFill>
                  <a:schemeClr val="tx1"/>
                </a:solidFill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</p:spTree>
    <p:extLst>
      <p:ext uri="{BB962C8B-B14F-4D97-AF65-F5344CB8AC3E}">
        <p14:creationId xmlns:p14="http://schemas.microsoft.com/office/powerpoint/2010/main" val="37369313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53402" y="737175"/>
            <a:ext cx="7493000" cy="3378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45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0B7768F-F45A-4132-A0C5-F1A36F550A75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9" y="209519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999" y="260006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5999" y="3104934"/>
            <a:ext cx="1259677" cy="8709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727684" y="2815274"/>
            <a:ext cx="1259677" cy="51256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727684" y="3399842"/>
            <a:ext cx="1259677" cy="576000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100"/>
              </a:spcAft>
              <a:defRPr sz="1600" b="1" cap="none" baseline="0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defRPr sz="800" b="0" cap="none" baseline="0">
                <a:solidFill>
                  <a:schemeClr val="accent4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4018785"/>
            <a:ext cx="972356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727684" y="4018785"/>
            <a:ext cx="612068" cy="396044"/>
          </a:xfrm>
          <a:noFill/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48550" y="164836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028082" y="167590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84089" y="3219822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63621" y="3247364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53048" y="132379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332580" y="1408497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3989" y="1419622"/>
            <a:ext cx="684076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20072" y="1460389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198357" y="1496393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82554" y="1584211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6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900757" y="1960209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727896" y="1881312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804248" y="2569654"/>
            <a:ext cx="1094651" cy="769846"/>
          </a:xfrm>
        </p:spPr>
        <p:txBody>
          <a:bodyPr/>
          <a:lstStyle>
            <a:lvl1pPr>
              <a:defRPr sz="800" b="1" cap="none">
                <a:solidFill>
                  <a:schemeClr val="accent5"/>
                </a:solidFill>
              </a:defRPr>
            </a:lvl1pPr>
            <a:lvl2pPr>
              <a:defRPr sz="800" b="0" cap="none">
                <a:solidFill>
                  <a:schemeClr val="accent5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918854" y="2353620"/>
            <a:ext cx="72000" cy="72000"/>
          </a:xfrm>
          <a:solidFill>
            <a:schemeClr val="accent5"/>
          </a:solidFill>
        </p:spPr>
        <p:txBody>
          <a:bodyPr/>
          <a:lstStyle>
            <a:lvl1pPr>
              <a:defRPr sz="100" b="0" cap="none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 b="0" cap="none"/>
            </a:lvl2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95288" y="4502785"/>
            <a:ext cx="70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21323191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44156" y="1326850"/>
            <a:ext cx="3600000" cy="25157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29945"/>
            <a:ext cx="8352000" cy="25736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998" y="950913"/>
            <a:ext cx="8352000" cy="1008062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5288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7452" y="1970730"/>
            <a:ext cx="2447925" cy="2518720"/>
          </a:xfrm>
        </p:spPr>
        <p:txBody>
          <a:bodyPr/>
          <a:lstStyle>
            <a:lvl1pPr>
              <a:spcAft>
                <a:spcPts val="1000"/>
              </a:spcAft>
              <a:tabLst>
                <a:tab pos="403225" algn="l"/>
              </a:tabLst>
              <a:defRPr sz="5500" b="0" cap="none" baseline="0">
                <a:solidFill>
                  <a:schemeClr val="tx1"/>
                </a:solidFill>
              </a:defRPr>
            </a:lvl1pPr>
            <a:lvl2pPr marL="108000" indent="-108000">
              <a:lnSpc>
                <a:spcPct val="100000"/>
              </a:lnSpc>
              <a:spcAft>
                <a:spcPts val="300"/>
              </a:spcAft>
              <a:buFont typeface="Arial Black" panose="020B0A04020102020204" pitchFamily="34" charset="0"/>
              <a:buChar char="+"/>
              <a:defRPr b="1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00</a:t>
            </a:r>
          </a:p>
          <a:p>
            <a:pPr lvl="1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3114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81728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571999" y="0"/>
            <a:ext cx="4572000" cy="514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730400"/>
            <a:ext cx="9144000" cy="4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426410" y="1286782"/>
            <a:ext cx="3492000" cy="553998"/>
          </a:xfrm>
        </p:spPr>
        <p:txBody>
          <a:bodyPr anchor="t"/>
          <a:lstStyle>
            <a:lvl1pPr algn="l">
              <a:defRPr sz="1800" b="1" cap="all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1 </a:t>
            </a:r>
            <a:br>
              <a:rPr lang="fr-FR" dirty="0"/>
            </a:br>
            <a:r>
              <a:rPr lang="fr-FR" dirty="0"/>
              <a:t>Arial 18-point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426410" y="2093148"/>
            <a:ext cx="3492000" cy="258532"/>
          </a:xfrm>
        </p:spPr>
        <p:txBody>
          <a:bodyPr anchor="t" anchorCtr="0">
            <a:spAutoFit/>
          </a:bodyPr>
          <a:lstStyle>
            <a:lvl1pPr marL="228582" indent="-228582">
              <a:spcBef>
                <a:spcPts val="600"/>
              </a:spcBef>
              <a:buFont typeface="+mj-lt"/>
              <a:buAutoNum type="arabicParenR"/>
              <a:defRPr sz="1200" b="0" i="0" cap="none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 Arial 12-point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>
          <a:xfrm>
            <a:off x="469955" y="4869527"/>
            <a:ext cx="2895600" cy="123111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r>
              <a:rPr lang="fr-FR">
                <a:solidFill>
                  <a:srgbClr val="575756"/>
                </a:solidFill>
              </a:rPr>
              <a:t>Construction Products digital roadmap_10Apr17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61" y="4261866"/>
            <a:ext cx="1170432" cy="8808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0"/>
            <a:ext cx="1098000" cy="9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943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95999" y="476251"/>
            <a:ext cx="2232000" cy="1182256"/>
          </a:xfrm>
          <a:prstGeom prst="rect">
            <a:avLst/>
          </a:prstGeom>
          <a:ln>
            <a:noFill/>
          </a:ln>
        </p:spPr>
        <p:txBody>
          <a:bodyPr bIns="0" anchor="b" anchorCtr="0">
            <a:noAutofit/>
          </a:bodyPr>
          <a:lstStyle>
            <a:lvl1pPr>
              <a:lnSpc>
                <a:spcPct val="73000"/>
              </a:lnSpc>
              <a:defRPr sz="30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2843213" y="476250"/>
            <a:ext cx="3786187" cy="42672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395288" y="1723390"/>
            <a:ext cx="2232000" cy="1764000"/>
          </a:xfrm>
        </p:spPr>
        <p:txBody>
          <a:bodyPr/>
          <a:lstStyle>
            <a:lvl1pPr>
              <a:lnSpc>
                <a:spcPct val="91000"/>
              </a:lnSpc>
              <a:defRPr sz="1050" b="0" cap="none" baseline="0">
                <a:solidFill>
                  <a:schemeClr val="tx1"/>
                </a:solidFill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3902030"/>
            <a:ext cx="2447925" cy="587420"/>
          </a:xfrm>
        </p:spPr>
        <p:txBody>
          <a:bodyPr/>
          <a:lstStyle>
            <a:lvl1pPr algn="l">
              <a:lnSpc>
                <a:spcPct val="20000"/>
              </a:lnSpc>
              <a:spcAft>
                <a:spcPts val="0"/>
              </a:spcAft>
              <a:defRPr sz="55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algn="l">
              <a:lnSpc>
                <a:spcPct val="100000"/>
              </a:lnSpc>
              <a:defRPr sz="800" b="0" cap="none" baseline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noProof="0" dirty="0"/>
              <a:t>00%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45594" y="4502785"/>
            <a:ext cx="720000" cy="252413"/>
          </a:xfrm>
        </p:spPr>
        <p:txBody>
          <a:bodyPr anchor="b" anchorCtr="0"/>
          <a:lstStyle>
            <a:lvl1pPr>
              <a:defRPr sz="500" b="0" cap="none" baseline="0">
                <a:solidFill>
                  <a:schemeClr val="tx1"/>
                </a:solidFill>
              </a:defRPr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6768244" y="862486"/>
            <a:ext cx="2375756" cy="3334205"/>
          </a:xfrm>
        </p:spPr>
        <p:txBody>
          <a:bodyPr lIns="0" rIns="0"/>
          <a:lstStyle>
            <a:lvl1pPr marL="108000" indent="-108000" algn="l">
              <a:lnSpc>
                <a:spcPct val="100000"/>
              </a:lnSpc>
              <a:spcAft>
                <a:spcPts val="5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12725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800" b="0"/>
            </a:lvl2pPr>
            <a:lvl3pPr marL="323850" indent="-107950" algn="l">
              <a:buClr>
                <a:schemeClr val="accent2"/>
              </a:buClr>
              <a:buFont typeface="Arial" panose="020B0604020202020204" pitchFamily="34" charset="0"/>
              <a:buChar char="●"/>
              <a:defRPr sz="800"/>
            </a:lvl3pPr>
            <a:lvl4pPr algn="l">
              <a:defRPr sz="1000"/>
            </a:lvl4pPr>
            <a:lvl5pPr algn="l">
              <a:defRPr sz="10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33DECFC-241F-4F18-91B7-76F9889F273A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gradFill>
                <a:gsLst>
                  <a:gs pos="0">
                    <a:srgbClr val="CE1431"/>
                  </a:gs>
                  <a:gs pos="100000">
                    <a:srgbClr val="E5531A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329320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652587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8" y="2019251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4577" y="2133193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2315691"/>
            <a:ext cx="684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29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2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0" name="Espace réservé du texte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94577" y="366705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1" name="Espace réservé du texte 8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4577" y="3814936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958543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94577" y="4346411"/>
            <a:ext cx="900000" cy="2698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19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8" name="Espace réservé du texte 8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612797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612797" y="176723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910836"/>
            <a:ext cx="900000" cy="50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12797" y="2542296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12797" y="2657508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869530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3160737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84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40886"/>
            <a:ext cx="90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342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7" name="Espace réservé du texte 8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872949" y="1687913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Espace réservé du texte 8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872949" y="1770136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956609"/>
            <a:ext cx="504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0" name="Espace réservé du texte 8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2872949" y="2358389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1" name="Espace réservé du texte 8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2872949" y="2439922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715766"/>
            <a:ext cx="612000" cy="214881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290520"/>
            <a:ext cx="720000" cy="12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6" name="Espace réservé du texte 8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872949" y="35390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7" name="Espace réservé du texte 8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872949" y="3647444"/>
            <a:ext cx="900000" cy="252000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923288"/>
            <a:ext cx="720000" cy="18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9" name="Espace réservé du texte 8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872949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0" name="Espace réservé du texte 8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2872949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440886"/>
            <a:ext cx="720000" cy="19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2011064"/>
            <a:ext cx="2052000" cy="648000"/>
          </a:xfrm>
        </p:spPr>
        <p:txBody>
          <a:bodyPr/>
          <a:lstStyle>
            <a:lvl1pPr marL="0" indent="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3612248"/>
            <a:ext cx="205200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2011064"/>
            <a:ext cx="1974850" cy="648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3612248"/>
            <a:ext cx="1974850" cy="877201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748153"/>
            <a:ext cx="1242000" cy="82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699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pictogra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6363" y="0"/>
            <a:ext cx="7862400" cy="298800"/>
          </a:xfrm>
          <a:prstGeom prst="rect">
            <a:avLst/>
          </a:prstGeom>
          <a:ln w="38100">
            <a:noFill/>
            <a:miter lim="800000"/>
          </a:ln>
        </p:spPr>
        <p:txBody>
          <a:bodyPr bIns="0" anchor="b" anchorCtr="0">
            <a:noAutofit/>
          </a:bodyPr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noProof="0" dirty="0"/>
              <a:t>Little title</a:t>
            </a:r>
          </a:p>
        </p:txBody>
      </p:sp>
      <p:sp>
        <p:nvSpPr>
          <p:cNvPr id="74" name="Espace réservé du texte 7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395999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8" y="1264719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95288" y="1571258"/>
            <a:ext cx="684000" cy="16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5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94577" y="1783090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94577" y="2651187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8" name="Espace réservé pour une image  10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4577" y="2904902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19" name="Espace réservé pour une image  10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94577" y="3292770"/>
            <a:ext cx="900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2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94577" y="3795886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24" name="Espace réservé du texte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457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1612797" y="1264719"/>
            <a:ext cx="684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0" name="Espace réservé pour une image  10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1612797" y="1671650"/>
            <a:ext cx="684000" cy="270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3" name="Espace réservé pour une image 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1612797" y="2361250"/>
            <a:ext cx="68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4" name="Espace réservé du texte 8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12797" y="3478400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5" name="Espace réservé pour une image  10"/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612797" y="267976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7" name="Espace réservé pour une image  10"/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612797" y="3747284"/>
            <a:ext cx="900000" cy="347117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38" name="Espace réservé du texte 8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612797" y="4178098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Espace réservé pour une image  10"/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1612797" y="4402786"/>
            <a:ext cx="72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4" name="Espace réservé du texte 8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1612797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6" name="Espace réservé pour une image  10"/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2872949" y="1264719"/>
            <a:ext cx="900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49" name="Espace réservé pour une image  10"/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2872949" y="1506870"/>
            <a:ext cx="396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2" name="Espace réservé pour une image  10"/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2872949" y="216046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3" name="Espace réservé du texte 8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2872949" y="3014344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5" name="Espace réservé pour une image  10"/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2872949" y="3381854"/>
            <a:ext cx="504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58" name="Espace réservé pour une image  10"/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2872949" y="3877568"/>
            <a:ext cx="900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1" name="Espace réservé pour une image  10"/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2872949" y="4191930"/>
            <a:ext cx="540000" cy="39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62" name="Espace réservé du texte 8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2872949" y="4720695"/>
            <a:ext cx="900000" cy="0"/>
          </a:xfrm>
          <a:noFill/>
          <a:ln w="1079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100" b="0" cap="none" baseline="0">
                <a:solidFill>
                  <a:schemeClr val="tx1">
                    <a:alpha val="0"/>
                  </a:schemeClr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63" name="Espace réservé du texte 8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4647436" y="156363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4" name="Espace réservé pour une image  10"/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647436" y="1146968"/>
            <a:ext cx="1080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5" name="Espace réservé du texte 8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4647436" y="2704476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6" name="Espace réservé pour une image  10"/>
          <p:cNvSpPr>
            <a:spLocks noGrp="1"/>
          </p:cNvSpPr>
          <p:nvPr>
            <p:ph type="pic" sz="quarter" idx="70" hasCustomPrompt="1"/>
          </p:nvPr>
        </p:nvSpPr>
        <p:spPr bwMode="gray">
          <a:xfrm>
            <a:off x="4647436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7" name="Espace réservé du texte 8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6773863" y="156363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68" name="Espace réservé pour une image  10"/>
          <p:cNvSpPr>
            <a:spLocks noGrp="1"/>
          </p:cNvSpPr>
          <p:nvPr>
            <p:ph type="pic" sz="quarter" idx="72" hasCustomPrompt="1"/>
          </p:nvPr>
        </p:nvSpPr>
        <p:spPr bwMode="gray">
          <a:xfrm>
            <a:off x="6773863" y="1146968"/>
            <a:ext cx="1152000" cy="28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69" name="Espace réservé du texte 8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6773863" y="2704476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0" name="Espace réservé pour une image  10"/>
          <p:cNvSpPr>
            <a:spLocks noGrp="1"/>
          </p:cNvSpPr>
          <p:nvPr>
            <p:ph type="pic" sz="quarter" idx="74" hasCustomPrompt="1"/>
          </p:nvPr>
        </p:nvSpPr>
        <p:spPr bwMode="gray">
          <a:xfrm>
            <a:off x="6773863" y="2145226"/>
            <a:ext cx="720000" cy="43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6" name="Espace réservé du texte 7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647436" y="616669"/>
            <a:ext cx="3456000" cy="257369"/>
          </a:xfrm>
          <a:custGeom>
            <a:avLst/>
            <a:gdLst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0" fmla="*/ 3456000 w 3456000"/>
              <a:gd name="connsiteY0" fmla="*/ 269814 h 269814"/>
              <a:gd name="connsiteX1" fmla="*/ 0 w 3456000"/>
              <a:gd name="connsiteY1" fmla="*/ 269811 h 269814"/>
              <a:gd name="connsiteX2" fmla="*/ 0 w 3456000"/>
              <a:gd name="connsiteY2" fmla="*/ 3 h 269814"/>
              <a:gd name="connsiteX3" fmla="*/ 3456000 w 3456000"/>
              <a:gd name="connsiteY3" fmla="*/ 0 h 269814"/>
              <a:gd name="connsiteX4" fmla="*/ 3456000 w 3456000"/>
              <a:gd name="connsiteY4" fmla="*/ 269814 h 269814"/>
              <a:gd name="connsiteX0" fmla="*/ 198450 w 3456000"/>
              <a:gd name="connsiteY0" fmla="*/ 269814 h 269814"/>
              <a:gd name="connsiteX1" fmla="*/ 0 w 3456000"/>
              <a:gd name="connsiteY1" fmla="*/ 269811 h 2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6000" h="269814" stroke="0" extrusionOk="0">
                <a:moveTo>
                  <a:pt x="3456000" y="269814"/>
                </a:moveTo>
                <a:lnTo>
                  <a:pt x="0" y="269811"/>
                </a:lnTo>
                <a:lnTo>
                  <a:pt x="0" y="3"/>
                </a:lnTo>
                <a:cubicBezTo>
                  <a:pt x="0" y="1"/>
                  <a:pt x="1547304" y="0"/>
                  <a:pt x="3456000" y="0"/>
                </a:cubicBezTo>
                <a:lnTo>
                  <a:pt x="3456000" y="269814"/>
                </a:lnTo>
                <a:close/>
              </a:path>
              <a:path w="3456000" h="269814" fill="none">
                <a:moveTo>
                  <a:pt x="198450" y="269814"/>
                </a:moveTo>
                <a:lnTo>
                  <a:pt x="0" y="269811"/>
                </a:lnTo>
              </a:path>
            </a:pathLst>
          </a:custGeom>
          <a:ln w="38100"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  <a:miter lim="800000"/>
          </a:ln>
        </p:spPr>
        <p:txBody>
          <a:bodyPr bIns="72000">
            <a:spAutoFit/>
          </a:bodyPr>
          <a:lstStyle>
            <a:lvl1pPr>
              <a:defRPr sz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2" name="Espace réservé du texte 8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647436" y="3903958"/>
            <a:ext cx="205200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3" name="Espace réservé pour une image  10"/>
          <p:cNvSpPr>
            <a:spLocks noGrp="1"/>
          </p:cNvSpPr>
          <p:nvPr>
            <p:ph type="pic" sz="quarter" idx="79" hasCustomPrompt="1"/>
          </p:nvPr>
        </p:nvSpPr>
        <p:spPr bwMode="gray">
          <a:xfrm>
            <a:off x="4647436" y="3297414"/>
            <a:ext cx="864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5" name="Espace réservé du texte 8"/>
          <p:cNvSpPr>
            <a:spLocks noGrp="1"/>
          </p:cNvSpPr>
          <p:nvPr>
            <p:ph type="body" sz="quarter" idx="80" hasCustomPrompt="1"/>
          </p:nvPr>
        </p:nvSpPr>
        <p:spPr bwMode="gray">
          <a:xfrm>
            <a:off x="6773863" y="3903958"/>
            <a:ext cx="1974850" cy="540000"/>
          </a:xfrm>
        </p:spPr>
        <p:txBody>
          <a:bodyPr/>
          <a:lstStyle>
            <a:lvl1pPr marL="108000" indent="-108000">
              <a:spcAft>
                <a:spcPts val="300"/>
              </a:spcAft>
              <a:buFont typeface="Arial Black" panose="020B0A04020102020204" pitchFamily="34" charset="0"/>
              <a:buChar char="+"/>
              <a:defRPr sz="1100" b="1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77" name="Espace réservé pour une image  10"/>
          <p:cNvSpPr>
            <a:spLocks noGrp="1"/>
          </p:cNvSpPr>
          <p:nvPr>
            <p:ph type="pic" sz="quarter" idx="81" hasCustomPrompt="1"/>
          </p:nvPr>
        </p:nvSpPr>
        <p:spPr bwMode="gray">
          <a:xfrm>
            <a:off x="6773863" y="3297414"/>
            <a:ext cx="648000" cy="468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78" name="Espace réservé pour une image  10"/>
          <p:cNvSpPr>
            <a:spLocks noGrp="1"/>
          </p:cNvSpPr>
          <p:nvPr>
            <p:ph type="pic" sz="quarter" idx="82" hasCustomPrompt="1"/>
          </p:nvPr>
        </p:nvSpPr>
        <p:spPr bwMode="gray">
          <a:xfrm>
            <a:off x="394577" y="2062194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79" name="Espace réservé pour une image  10"/>
          <p:cNvSpPr>
            <a:spLocks noGrp="1"/>
          </p:cNvSpPr>
          <p:nvPr>
            <p:ph type="pic" sz="quarter" idx="83" hasCustomPrompt="1"/>
          </p:nvPr>
        </p:nvSpPr>
        <p:spPr bwMode="gray">
          <a:xfrm>
            <a:off x="394577" y="2342606"/>
            <a:ext cx="684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0" name="Espace réservé pour une image  10"/>
          <p:cNvSpPr>
            <a:spLocks noGrp="1"/>
          </p:cNvSpPr>
          <p:nvPr>
            <p:ph type="pic" sz="quarter" idx="84" hasCustomPrompt="1"/>
          </p:nvPr>
        </p:nvSpPr>
        <p:spPr bwMode="gray">
          <a:xfrm>
            <a:off x="1612797" y="1977714"/>
            <a:ext cx="684000" cy="34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1" name="Espace réservé pour une image  10"/>
          <p:cNvSpPr>
            <a:spLocks noGrp="1"/>
          </p:cNvSpPr>
          <p:nvPr>
            <p:ph type="pic" sz="quarter" idx="85" hasCustomPrompt="1"/>
          </p:nvPr>
        </p:nvSpPr>
        <p:spPr bwMode="gray">
          <a:xfrm>
            <a:off x="1612797" y="3075842"/>
            <a:ext cx="684000" cy="324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2" name="Espace réservé pour une image  10"/>
          <p:cNvSpPr>
            <a:spLocks noGrp="1"/>
          </p:cNvSpPr>
          <p:nvPr>
            <p:ph type="pic" sz="quarter" idx="86" hasCustomPrompt="1"/>
          </p:nvPr>
        </p:nvSpPr>
        <p:spPr bwMode="gray">
          <a:xfrm>
            <a:off x="2872949" y="1866946"/>
            <a:ext cx="1044000" cy="252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3" name="Espace réservé pour une image  10"/>
          <p:cNvSpPr>
            <a:spLocks noGrp="1"/>
          </p:cNvSpPr>
          <p:nvPr>
            <p:ph type="pic" sz="quarter" idx="87" hasCustomPrompt="1"/>
          </p:nvPr>
        </p:nvSpPr>
        <p:spPr bwMode="gray">
          <a:xfrm>
            <a:off x="2872949" y="2422230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84" name="Espace réservé pour une image  10"/>
          <p:cNvSpPr>
            <a:spLocks noGrp="1"/>
          </p:cNvSpPr>
          <p:nvPr>
            <p:ph type="pic" sz="quarter" idx="88" hasCustomPrompt="1"/>
          </p:nvPr>
        </p:nvSpPr>
        <p:spPr bwMode="gray">
          <a:xfrm>
            <a:off x="2872949" y="2679786"/>
            <a:ext cx="828000" cy="216000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/>
            </a:lvl1pPr>
          </a:lstStyle>
          <a:p>
            <a:r>
              <a:rPr lang="fr-FR" noProof="0" dirty="0"/>
              <a:t> 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94577" y="276129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612797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6" name="Espace réservé du texte 8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612797" y="3603677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2" name="Espace réservé du texte 8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612797" y="4259175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5" name="Espace réservé du texte 8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2872949" y="1121112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54" name="Espace réservé du texte 8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2872949" y="3111810"/>
            <a:ext cx="900000" cy="169525"/>
          </a:xfrm>
        </p:spPr>
        <p:txBody>
          <a:bodyPr/>
          <a:lstStyle>
            <a:lvl1pPr>
              <a:defRPr sz="800" b="0" cap="none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918198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eg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r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23416" y="1101762"/>
            <a:ext cx="7493000" cy="3378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0"/>
            <a:ext cx="899592" cy="48351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rme libre : forme 70">
            <a:extLst>
              <a:ext uri="{FF2B5EF4-FFF2-40B4-BE49-F238E27FC236}">
                <a16:creationId xmlns:a16="http://schemas.microsoft.com/office/drawing/2014/main" id="{C7F3DFA4-C775-4369-A3DE-557AEDCA4007}"/>
              </a:ext>
            </a:extLst>
          </p:cNvPr>
          <p:cNvSpPr/>
          <p:nvPr userDrawn="1"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5999" y="429945"/>
            <a:ext cx="8352000" cy="257369"/>
          </a:xfrm>
          <a:ln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0" scaled="0"/>
            </a:gradFill>
          </a:ln>
        </p:spPr>
        <p:txBody>
          <a:bodyPr/>
          <a:lstStyle>
            <a:lvl1pPr>
              <a:defRPr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pic>
        <p:nvPicPr>
          <p:cNvPr id="9" name="Image 8"/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5999" y="1455626"/>
            <a:ext cx="756083" cy="1080000"/>
          </a:xfrm>
          <a:prstGeom prst="callout1">
            <a:avLst>
              <a:gd name="adj1" fmla="val 48534"/>
              <a:gd name="adj2" fmla="val 108060"/>
              <a:gd name="adj3" fmla="val 48535"/>
              <a:gd name="adj4" fmla="val 165102"/>
            </a:avLst>
          </a:prstGeom>
          <a:ln w="9525"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5999" y="2427734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116333"/>
              <a:gd name="adj5" fmla="val -82"/>
              <a:gd name="adj6" fmla="val 1173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75856" y="771550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3417"/>
              <a:gd name="adj5" fmla="val 85527"/>
              <a:gd name="adj6" fmla="val 10656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75856" y="159964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0477"/>
              <a:gd name="adj5" fmla="val 45296"/>
              <a:gd name="adj6" fmla="val 11322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75856" y="3075806"/>
            <a:ext cx="1080000" cy="1080000"/>
          </a:xfrm>
          <a:prstGeom prst="callout2">
            <a:avLst>
              <a:gd name="adj1" fmla="val 96310"/>
              <a:gd name="adj2" fmla="val -5237"/>
              <a:gd name="adj3" fmla="val 96334"/>
              <a:gd name="adj4" fmla="val -33002"/>
              <a:gd name="adj5" fmla="val 34652"/>
              <a:gd name="adj6" fmla="val -5136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9" hasCustomPrompt="1"/>
          </p:nvPr>
        </p:nvSpPr>
        <p:spPr>
          <a:xfrm>
            <a:off x="5796136" y="24638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-17648"/>
              <a:gd name="adj6" fmla="val 1635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20" hasCustomPrompt="1"/>
          </p:nvPr>
        </p:nvSpPr>
        <p:spPr>
          <a:xfrm>
            <a:off x="7632340" y="987574"/>
            <a:ext cx="1080000" cy="1080000"/>
          </a:xfrm>
          <a:prstGeom prst="callout2">
            <a:avLst>
              <a:gd name="adj1" fmla="val 96157"/>
              <a:gd name="adj2" fmla="val 39838"/>
              <a:gd name="adj3" fmla="val 96208"/>
              <a:gd name="adj4" fmla="val -24783"/>
              <a:gd name="adj5" fmla="val 114204"/>
              <a:gd name="adj6" fmla="val -206875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2" name="Espace réservé du texte 10"/>
          <p:cNvSpPr>
            <a:spLocks noGrp="1"/>
          </p:cNvSpPr>
          <p:nvPr>
            <p:ph type="body" sz="quarter" idx="21" hasCustomPrompt="1"/>
          </p:nvPr>
        </p:nvSpPr>
        <p:spPr>
          <a:xfrm>
            <a:off x="3923928" y="339502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43180"/>
              <a:gd name="adj6" fmla="val 645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3" name="Espace réservé du texte 10"/>
          <p:cNvSpPr>
            <a:spLocks noGrp="1"/>
          </p:cNvSpPr>
          <p:nvPr>
            <p:ph type="body" sz="quarter" idx="22" hasCustomPrompt="1"/>
          </p:nvPr>
        </p:nvSpPr>
        <p:spPr>
          <a:xfrm>
            <a:off x="392392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54416"/>
              <a:gd name="adj6" fmla="val 75032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4" name="Espace réservé du texte 10"/>
          <p:cNvSpPr>
            <a:spLocks noGrp="1"/>
          </p:cNvSpPr>
          <p:nvPr>
            <p:ph type="body" sz="quarter" idx="23" hasCustomPrompt="1"/>
          </p:nvPr>
        </p:nvSpPr>
        <p:spPr>
          <a:xfrm>
            <a:off x="5194672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3712"/>
              <a:gd name="adj6" fmla="val -39187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5" name="Espace réservé du texte 10"/>
          <p:cNvSpPr>
            <a:spLocks noGrp="1"/>
          </p:cNvSpPr>
          <p:nvPr>
            <p:ph type="body" sz="quarter" idx="24" hasCustomPrompt="1"/>
          </p:nvPr>
        </p:nvSpPr>
        <p:spPr>
          <a:xfrm>
            <a:off x="6238908" y="-200558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53868"/>
              <a:gd name="adj5" fmla="val 185123"/>
              <a:gd name="adj6" fmla="val -130309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1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7632340" y="210369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29033"/>
              <a:gd name="adj6" fmla="val -59681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56" y="2535866"/>
            <a:ext cx="1080000" cy="1080000"/>
          </a:xfrm>
          <a:prstGeom prst="callout2">
            <a:avLst>
              <a:gd name="adj1" fmla="val 103949"/>
              <a:gd name="adj2" fmla="val -144"/>
              <a:gd name="adj3" fmla="val 103949"/>
              <a:gd name="adj4" fmla="val 61653"/>
              <a:gd name="adj5" fmla="val 103988"/>
              <a:gd name="adj6" fmla="val 8975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0" name="Espace réservé du texte 10"/>
          <p:cNvSpPr>
            <a:spLocks noGrp="1"/>
          </p:cNvSpPr>
          <p:nvPr>
            <p:ph type="body" sz="quarter" idx="26" hasCustomPrompt="1"/>
          </p:nvPr>
        </p:nvSpPr>
        <p:spPr>
          <a:xfrm>
            <a:off x="7632340" y="591530"/>
            <a:ext cx="1080000" cy="1080000"/>
          </a:xfrm>
          <a:prstGeom prst="callout1">
            <a:avLst>
              <a:gd name="adj1" fmla="val 86954"/>
              <a:gd name="adj2" fmla="val 5190"/>
              <a:gd name="adj3" fmla="val 86924"/>
              <a:gd name="adj4" fmla="val -47446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9" name="Espace réservé du texte 10"/>
          <p:cNvSpPr>
            <a:spLocks noGrp="1"/>
          </p:cNvSpPr>
          <p:nvPr>
            <p:ph type="body" sz="quarter" idx="25" hasCustomPrompt="1"/>
          </p:nvPr>
        </p:nvSpPr>
        <p:spPr>
          <a:xfrm>
            <a:off x="7632340" y="-200558"/>
            <a:ext cx="1080000" cy="1080000"/>
          </a:xfrm>
          <a:prstGeom prst="callout2">
            <a:avLst>
              <a:gd name="adj1" fmla="val 103948"/>
              <a:gd name="adj2" fmla="val 100178"/>
              <a:gd name="adj3" fmla="val 103999"/>
              <a:gd name="adj4" fmla="val 16594"/>
              <a:gd name="adj5" fmla="val 187287"/>
              <a:gd name="adj6" fmla="val -253463"/>
            </a:avLst>
          </a:prstGeom>
          <a:ln w="952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600" cap="none" baseline="0">
                <a:solidFill>
                  <a:schemeClr val="accent2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 sz="60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3pPr>
            <a:lvl4pPr marL="0" indent="0">
              <a:buNone/>
              <a:defRPr sz="800">
                <a:solidFill>
                  <a:schemeClr val="tx1"/>
                </a:solidFill>
              </a:defRPr>
            </a:lvl4pPr>
            <a:lvl5pPr marL="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6069945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1302"/>
            <a:ext cx="9144000" cy="514480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Select the icon to insert a picture then place the visual into background position </a:t>
            </a:r>
            <a:br>
              <a:rPr lang="en-GB" noProof="0" dirty="0"/>
            </a:br>
            <a:r>
              <a:rPr lang="en-GB" noProof="0" dirty="0"/>
              <a:t>(Right click with the mouse / Send to back)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6000" y="1383618"/>
            <a:ext cx="8352000" cy="321366"/>
          </a:xfrm>
          <a:custGeom>
            <a:avLst/>
            <a:gdLst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19550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52888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8352000 w 8352000"/>
              <a:gd name="connsiteY0" fmla="*/ 432048 h 432048"/>
              <a:gd name="connsiteX1" fmla="*/ 4036219 w 8352000"/>
              <a:gd name="connsiteY1" fmla="*/ 432044 h 432048"/>
              <a:gd name="connsiteX0" fmla="*/ 8352000 w 8352000"/>
              <a:gd name="connsiteY0" fmla="*/ 432048 h 493960"/>
              <a:gd name="connsiteX1" fmla="*/ 0 w 8352000"/>
              <a:gd name="connsiteY1" fmla="*/ 432044 h 493960"/>
              <a:gd name="connsiteX2" fmla="*/ 0 w 8352000"/>
              <a:gd name="connsiteY2" fmla="*/ 4 h 493960"/>
              <a:gd name="connsiteX3" fmla="*/ 8352000 w 8352000"/>
              <a:gd name="connsiteY3" fmla="*/ 0 h 493960"/>
              <a:gd name="connsiteX4" fmla="*/ 8352000 w 8352000"/>
              <a:gd name="connsiteY4" fmla="*/ 432048 h 493960"/>
              <a:gd name="connsiteX0" fmla="*/ 4251487 w 8352000"/>
              <a:gd name="connsiteY0" fmla="*/ 493960 h 493960"/>
              <a:gd name="connsiteX1" fmla="*/ 4036219 w 8352000"/>
              <a:gd name="connsiteY1" fmla="*/ 432044 h 493960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61012 w 8352000"/>
              <a:gd name="connsiteY0" fmla="*/ 432047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29665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36219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75300 w 8352000"/>
              <a:gd name="connsiteY0" fmla="*/ 432046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45744 w 8352000"/>
              <a:gd name="connsiteY1" fmla="*/ 432044 h 432048"/>
              <a:gd name="connsiteX0" fmla="*/ 8352000 w 8352000"/>
              <a:gd name="connsiteY0" fmla="*/ 432048 h 432048"/>
              <a:gd name="connsiteX1" fmla="*/ 0 w 8352000"/>
              <a:gd name="connsiteY1" fmla="*/ 432044 h 432048"/>
              <a:gd name="connsiteX2" fmla="*/ 0 w 8352000"/>
              <a:gd name="connsiteY2" fmla="*/ 4 h 432048"/>
              <a:gd name="connsiteX3" fmla="*/ 8352000 w 8352000"/>
              <a:gd name="connsiteY3" fmla="*/ 0 h 432048"/>
              <a:gd name="connsiteX4" fmla="*/ 8352000 w 8352000"/>
              <a:gd name="connsiteY4" fmla="*/ 432048 h 432048"/>
              <a:gd name="connsiteX0" fmla="*/ 4294350 w 8352000"/>
              <a:gd name="connsiteY0" fmla="*/ 432047 h 432048"/>
              <a:gd name="connsiteX1" fmla="*/ 4052094 w 8352000"/>
              <a:gd name="connsiteY1" fmla="*/ 432044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432048" stroke="0" extrusionOk="0">
                <a:moveTo>
                  <a:pt x="8352000" y="432048"/>
                </a:moveTo>
                <a:lnTo>
                  <a:pt x="0" y="432044"/>
                </a:lnTo>
                <a:lnTo>
                  <a:pt x="0" y="4"/>
                </a:lnTo>
                <a:cubicBezTo>
                  <a:pt x="0" y="2"/>
                  <a:pt x="3739318" y="0"/>
                  <a:pt x="8352000" y="0"/>
                </a:cubicBezTo>
                <a:lnTo>
                  <a:pt x="8352000" y="432048"/>
                </a:lnTo>
                <a:close/>
              </a:path>
              <a:path w="8352000" h="432048" fill="none">
                <a:moveTo>
                  <a:pt x="4294350" y="432047"/>
                </a:moveTo>
                <a:lnTo>
                  <a:pt x="4052094" y="432044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bIns="9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accent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410400" y="1931298"/>
            <a:ext cx="8352000" cy="23686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4400" cap="none" baseline="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/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 bwMode="gray">
          <a:xfrm>
            <a:off x="-6796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758000" y="4136400"/>
            <a:ext cx="1224000" cy="100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818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0" y="4923387"/>
            <a:ext cx="504000" cy="15389"/>
          </a:xfrm>
          <a:ln>
            <a:solidFill>
              <a:srgbClr val="FFEB00"/>
            </a:solidFill>
          </a:ln>
        </p:spPr>
        <p:txBody>
          <a:bodyPr anchor="b"/>
          <a:lstStyle>
            <a:lvl1pPr>
              <a:defRPr sz="100">
                <a:solidFill>
                  <a:srgbClr val="FFEB00"/>
                </a:solidFill>
              </a:defRPr>
            </a:lvl1pPr>
          </a:lstStyle>
          <a:p>
            <a:fld id="{DD52E7CA-940C-4B6E-9E73-0245BA95FC91}" type="slidenum">
              <a:rPr lang="fr-FR" smtClean="0"/>
              <a:pPr/>
              <a:t>‹#›</a:t>
            </a:fld>
            <a:r>
              <a:rPr lang="fr-FR" dirty="0"/>
              <a:t> /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>
          <a:xfrm>
            <a:off x="469955" y="4923387"/>
            <a:ext cx="2895600" cy="15389"/>
          </a:xfrm>
          <a:prstGeom prst="rect">
            <a:avLst/>
          </a:prstGeom>
          <a:ln>
            <a:solidFill>
              <a:srgbClr val="FFEB00"/>
            </a:solidFill>
          </a:ln>
        </p:spPr>
        <p:txBody>
          <a:bodyPr anchor="b"/>
          <a:lstStyle>
            <a:lvl1pPr>
              <a:defRPr sz="100">
                <a:solidFill>
                  <a:srgbClr val="FFEB0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F9E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EB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83006"/>
            <a:ext cx="5637600" cy="815608"/>
          </a:xfrm>
          <a:noFill/>
        </p:spPr>
        <p:txBody>
          <a:bodyPr vert="horz" wrap="square" rtlCol="0" anchor="ctr">
            <a:noAutofit/>
          </a:bodyPr>
          <a:lstStyle>
            <a:lvl1pPr marL="0" indent="0" algn="r">
              <a:buNone/>
              <a:defRPr lang="fr-FR" sz="2800" dirty="0" smtClean="0">
                <a:solidFill>
                  <a:srgbClr val="5A4C40"/>
                </a:solidFill>
                <a:latin typeface="Weber Brush" panose="02000507000000020004" pitchFamily="2" charset="0"/>
                <a:cs typeface="+mn-cs"/>
              </a:defRPr>
            </a:lvl1pPr>
          </a:lstStyle>
          <a:p>
            <a:pPr marL="0" lvl="0" algn="r"/>
            <a:r>
              <a:rPr lang="en-US" noProof="0" dirty="0"/>
              <a:t>Section title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 hasCustomPrompt="1"/>
          </p:nvPr>
        </p:nvSpPr>
        <p:spPr>
          <a:xfrm>
            <a:off x="6279502" y="1283006"/>
            <a:ext cx="1194318" cy="815608"/>
          </a:xfrm>
          <a:noFill/>
        </p:spPr>
        <p:txBody>
          <a:bodyPr vert="horz" wrap="square" rtlCol="0" anchor="ctr">
            <a:noAutofit/>
          </a:bodyPr>
          <a:lstStyle>
            <a:lvl1pPr marL="0" indent="0" algn="ctr">
              <a:buNone/>
              <a:defRPr lang="en-GB" sz="6600" dirty="0">
                <a:solidFill>
                  <a:srgbClr val="5A4C40"/>
                </a:solidFill>
                <a:latin typeface="Weber Brush" panose="02000507000000020004" pitchFamily="2" charset="0"/>
                <a:cs typeface="+mn-cs"/>
              </a:defRPr>
            </a:lvl1pPr>
          </a:lstStyle>
          <a:p>
            <a:pPr marL="0" lvl="0" algn="ctr"/>
            <a:r>
              <a:rPr lang="en-US" noProof="0" dirty="0"/>
              <a:t>X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675" y="4391633"/>
            <a:ext cx="1044068" cy="7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71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61945" y="172929"/>
            <a:ext cx="8551334" cy="1943100"/>
          </a:xfrm>
          <a:prstGeom prst="round1Rect">
            <a:avLst>
              <a:gd name="adj" fmla="val 11111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1945" y="2109148"/>
            <a:ext cx="8551334" cy="1943100"/>
          </a:xfrm>
          <a:custGeom>
            <a:avLst/>
            <a:gdLst>
              <a:gd name="connsiteX0" fmla="*/ 0 w 8534400"/>
              <a:gd name="connsiteY0" fmla="*/ 254002 h 2590800"/>
              <a:gd name="connsiteX1" fmla="*/ 74396 w 8534400"/>
              <a:gd name="connsiteY1" fmla="*/ 74395 h 2590800"/>
              <a:gd name="connsiteX2" fmla="*/ 254003 w 8534400"/>
              <a:gd name="connsiteY2" fmla="*/ 0 h 2590800"/>
              <a:gd name="connsiteX3" fmla="*/ 8280398 w 8534400"/>
              <a:gd name="connsiteY3" fmla="*/ 0 h 2590800"/>
              <a:gd name="connsiteX4" fmla="*/ 8460005 w 8534400"/>
              <a:gd name="connsiteY4" fmla="*/ 74396 h 2590800"/>
              <a:gd name="connsiteX5" fmla="*/ 8534400 w 8534400"/>
              <a:gd name="connsiteY5" fmla="*/ 254003 h 2590800"/>
              <a:gd name="connsiteX6" fmla="*/ 8534400 w 8534400"/>
              <a:gd name="connsiteY6" fmla="*/ 2336798 h 2590800"/>
              <a:gd name="connsiteX7" fmla="*/ 8460004 w 8534400"/>
              <a:gd name="connsiteY7" fmla="*/ 2516405 h 2590800"/>
              <a:gd name="connsiteX8" fmla="*/ 8280397 w 8534400"/>
              <a:gd name="connsiteY8" fmla="*/ 2590800 h 2590800"/>
              <a:gd name="connsiteX9" fmla="*/ 254002 w 8534400"/>
              <a:gd name="connsiteY9" fmla="*/ 2590800 h 2590800"/>
              <a:gd name="connsiteX10" fmla="*/ 74395 w 8534400"/>
              <a:gd name="connsiteY10" fmla="*/ 2516404 h 2590800"/>
              <a:gd name="connsiteX11" fmla="*/ 0 w 8534400"/>
              <a:gd name="connsiteY11" fmla="*/ 2336797 h 2590800"/>
              <a:gd name="connsiteX12" fmla="*/ 0 w 8534400"/>
              <a:gd name="connsiteY12" fmla="*/ 254002 h 2590800"/>
              <a:gd name="connsiteX0" fmla="*/ 0 w 8534400"/>
              <a:gd name="connsiteY0" fmla="*/ 254002 h 2590800"/>
              <a:gd name="connsiteX1" fmla="*/ 74396 w 8534400"/>
              <a:gd name="connsiteY1" fmla="*/ 74395 h 2590800"/>
              <a:gd name="connsiteX2" fmla="*/ 254003 w 8534400"/>
              <a:gd name="connsiteY2" fmla="*/ 0 h 2590800"/>
              <a:gd name="connsiteX3" fmla="*/ 8460005 w 8534400"/>
              <a:gd name="connsiteY3" fmla="*/ 74396 h 2590800"/>
              <a:gd name="connsiteX4" fmla="*/ 8534400 w 8534400"/>
              <a:gd name="connsiteY4" fmla="*/ 254003 h 2590800"/>
              <a:gd name="connsiteX5" fmla="*/ 8534400 w 8534400"/>
              <a:gd name="connsiteY5" fmla="*/ 2336798 h 2590800"/>
              <a:gd name="connsiteX6" fmla="*/ 8460004 w 8534400"/>
              <a:gd name="connsiteY6" fmla="*/ 2516405 h 2590800"/>
              <a:gd name="connsiteX7" fmla="*/ 8280397 w 8534400"/>
              <a:gd name="connsiteY7" fmla="*/ 2590800 h 2590800"/>
              <a:gd name="connsiteX8" fmla="*/ 254002 w 8534400"/>
              <a:gd name="connsiteY8" fmla="*/ 2590800 h 2590800"/>
              <a:gd name="connsiteX9" fmla="*/ 74395 w 8534400"/>
              <a:gd name="connsiteY9" fmla="*/ 2516404 h 2590800"/>
              <a:gd name="connsiteX10" fmla="*/ 0 w 8534400"/>
              <a:gd name="connsiteY10" fmla="*/ 2336797 h 2590800"/>
              <a:gd name="connsiteX11" fmla="*/ 0 w 8534400"/>
              <a:gd name="connsiteY11" fmla="*/ 254002 h 2590800"/>
              <a:gd name="connsiteX0" fmla="*/ 0 w 8534400"/>
              <a:gd name="connsiteY0" fmla="*/ 254002 h 2590800"/>
              <a:gd name="connsiteX1" fmla="*/ 74396 w 8534400"/>
              <a:gd name="connsiteY1" fmla="*/ 74395 h 2590800"/>
              <a:gd name="connsiteX2" fmla="*/ 254003 w 8534400"/>
              <a:gd name="connsiteY2" fmla="*/ 0 h 2590800"/>
              <a:gd name="connsiteX3" fmla="*/ 8534400 w 8534400"/>
              <a:gd name="connsiteY3" fmla="*/ 254003 h 2590800"/>
              <a:gd name="connsiteX4" fmla="*/ 8534400 w 8534400"/>
              <a:gd name="connsiteY4" fmla="*/ 2336798 h 2590800"/>
              <a:gd name="connsiteX5" fmla="*/ 8460004 w 8534400"/>
              <a:gd name="connsiteY5" fmla="*/ 2516405 h 2590800"/>
              <a:gd name="connsiteX6" fmla="*/ 8280397 w 8534400"/>
              <a:gd name="connsiteY6" fmla="*/ 2590800 h 2590800"/>
              <a:gd name="connsiteX7" fmla="*/ 254002 w 8534400"/>
              <a:gd name="connsiteY7" fmla="*/ 2590800 h 2590800"/>
              <a:gd name="connsiteX8" fmla="*/ 74395 w 8534400"/>
              <a:gd name="connsiteY8" fmla="*/ 2516404 h 2590800"/>
              <a:gd name="connsiteX9" fmla="*/ 0 w 8534400"/>
              <a:gd name="connsiteY9" fmla="*/ 2336797 h 2590800"/>
              <a:gd name="connsiteX10" fmla="*/ 0 w 8534400"/>
              <a:gd name="connsiteY10" fmla="*/ 254002 h 2590800"/>
              <a:gd name="connsiteX0" fmla="*/ 0 w 8534400"/>
              <a:gd name="connsiteY0" fmla="*/ 2336797 h 2590800"/>
              <a:gd name="connsiteX1" fmla="*/ 74396 w 8534400"/>
              <a:gd name="connsiteY1" fmla="*/ 74395 h 2590800"/>
              <a:gd name="connsiteX2" fmla="*/ 254003 w 8534400"/>
              <a:gd name="connsiteY2" fmla="*/ 0 h 2590800"/>
              <a:gd name="connsiteX3" fmla="*/ 8534400 w 8534400"/>
              <a:gd name="connsiteY3" fmla="*/ 254003 h 2590800"/>
              <a:gd name="connsiteX4" fmla="*/ 8534400 w 8534400"/>
              <a:gd name="connsiteY4" fmla="*/ 2336798 h 2590800"/>
              <a:gd name="connsiteX5" fmla="*/ 8460004 w 8534400"/>
              <a:gd name="connsiteY5" fmla="*/ 2516405 h 2590800"/>
              <a:gd name="connsiteX6" fmla="*/ 8280397 w 8534400"/>
              <a:gd name="connsiteY6" fmla="*/ 2590800 h 2590800"/>
              <a:gd name="connsiteX7" fmla="*/ 254002 w 8534400"/>
              <a:gd name="connsiteY7" fmla="*/ 2590800 h 2590800"/>
              <a:gd name="connsiteX8" fmla="*/ 74395 w 8534400"/>
              <a:gd name="connsiteY8" fmla="*/ 2516404 h 2590800"/>
              <a:gd name="connsiteX9" fmla="*/ 0 w 8534400"/>
              <a:gd name="connsiteY9" fmla="*/ 2336797 h 2590800"/>
              <a:gd name="connsiteX0" fmla="*/ 29934 w 8489939"/>
              <a:gd name="connsiteY0" fmla="*/ 2516404 h 2935805"/>
              <a:gd name="connsiteX1" fmla="*/ 29935 w 8489939"/>
              <a:gd name="connsiteY1" fmla="*/ 74395 h 2935805"/>
              <a:gd name="connsiteX2" fmla="*/ 209542 w 8489939"/>
              <a:gd name="connsiteY2" fmla="*/ 0 h 2935805"/>
              <a:gd name="connsiteX3" fmla="*/ 8489939 w 8489939"/>
              <a:gd name="connsiteY3" fmla="*/ 254003 h 2935805"/>
              <a:gd name="connsiteX4" fmla="*/ 8489939 w 8489939"/>
              <a:gd name="connsiteY4" fmla="*/ 2336798 h 2935805"/>
              <a:gd name="connsiteX5" fmla="*/ 8415543 w 8489939"/>
              <a:gd name="connsiteY5" fmla="*/ 2516405 h 2935805"/>
              <a:gd name="connsiteX6" fmla="*/ 8235936 w 8489939"/>
              <a:gd name="connsiteY6" fmla="*/ 2590800 h 2935805"/>
              <a:gd name="connsiteX7" fmla="*/ 209541 w 8489939"/>
              <a:gd name="connsiteY7" fmla="*/ 2590800 h 2935805"/>
              <a:gd name="connsiteX8" fmla="*/ 29934 w 8489939"/>
              <a:gd name="connsiteY8" fmla="*/ 2516404 h 2935805"/>
              <a:gd name="connsiteX0" fmla="*/ 1367667 w 9648065"/>
              <a:gd name="connsiteY0" fmla="*/ 2590800 h 2590800"/>
              <a:gd name="connsiteX1" fmla="*/ 1188061 w 9648065"/>
              <a:gd name="connsiteY1" fmla="*/ 74395 h 2590800"/>
              <a:gd name="connsiteX2" fmla="*/ 1367668 w 9648065"/>
              <a:gd name="connsiteY2" fmla="*/ 0 h 2590800"/>
              <a:gd name="connsiteX3" fmla="*/ 9648065 w 9648065"/>
              <a:gd name="connsiteY3" fmla="*/ 254003 h 2590800"/>
              <a:gd name="connsiteX4" fmla="*/ 9648065 w 9648065"/>
              <a:gd name="connsiteY4" fmla="*/ 2336798 h 2590800"/>
              <a:gd name="connsiteX5" fmla="*/ 9573669 w 9648065"/>
              <a:gd name="connsiteY5" fmla="*/ 2516405 h 2590800"/>
              <a:gd name="connsiteX6" fmla="*/ 9394062 w 9648065"/>
              <a:gd name="connsiteY6" fmla="*/ 2590800 h 2590800"/>
              <a:gd name="connsiteX7" fmla="*/ 1367667 w 9648065"/>
              <a:gd name="connsiteY7" fmla="*/ 2590800 h 2590800"/>
              <a:gd name="connsiteX0" fmla="*/ 1380065 w 9660463"/>
              <a:gd name="connsiteY0" fmla="*/ 2590800 h 2590800"/>
              <a:gd name="connsiteX1" fmla="*/ 1380066 w 9660463"/>
              <a:gd name="connsiteY1" fmla="*/ 0 h 2590800"/>
              <a:gd name="connsiteX2" fmla="*/ 9660463 w 9660463"/>
              <a:gd name="connsiteY2" fmla="*/ 254003 h 2590800"/>
              <a:gd name="connsiteX3" fmla="*/ 9660463 w 9660463"/>
              <a:gd name="connsiteY3" fmla="*/ 2336798 h 2590800"/>
              <a:gd name="connsiteX4" fmla="*/ 9586067 w 9660463"/>
              <a:gd name="connsiteY4" fmla="*/ 2516405 h 2590800"/>
              <a:gd name="connsiteX5" fmla="*/ 9406460 w 9660463"/>
              <a:gd name="connsiteY5" fmla="*/ 2590800 h 2590800"/>
              <a:gd name="connsiteX6" fmla="*/ 1380065 w 9660463"/>
              <a:gd name="connsiteY6" fmla="*/ 2590800 h 2590800"/>
              <a:gd name="connsiteX0" fmla="*/ 1380065 w 9660463"/>
              <a:gd name="connsiteY0" fmla="*/ 2590800 h 2590800"/>
              <a:gd name="connsiteX1" fmla="*/ 1380066 w 9660463"/>
              <a:gd name="connsiteY1" fmla="*/ 0 h 2590800"/>
              <a:gd name="connsiteX2" fmla="*/ 9660463 w 9660463"/>
              <a:gd name="connsiteY2" fmla="*/ 254003 h 2590800"/>
              <a:gd name="connsiteX3" fmla="*/ 9660463 w 9660463"/>
              <a:gd name="connsiteY3" fmla="*/ 2336798 h 2590800"/>
              <a:gd name="connsiteX4" fmla="*/ 9586067 w 9660463"/>
              <a:gd name="connsiteY4" fmla="*/ 2516405 h 2590800"/>
              <a:gd name="connsiteX5" fmla="*/ 9406460 w 9660463"/>
              <a:gd name="connsiteY5" fmla="*/ 2590800 h 2590800"/>
              <a:gd name="connsiteX6" fmla="*/ 1380065 w 9660463"/>
              <a:gd name="connsiteY6" fmla="*/ 2590800 h 2590800"/>
              <a:gd name="connsiteX0" fmla="*/ 8465 w 8288863"/>
              <a:gd name="connsiteY0" fmla="*/ 2590800 h 2590800"/>
              <a:gd name="connsiteX1" fmla="*/ 8466 w 8288863"/>
              <a:gd name="connsiteY1" fmla="*/ 0 h 2590800"/>
              <a:gd name="connsiteX2" fmla="*/ 8288863 w 8288863"/>
              <a:gd name="connsiteY2" fmla="*/ 254003 h 2590800"/>
              <a:gd name="connsiteX3" fmla="*/ 8288863 w 8288863"/>
              <a:gd name="connsiteY3" fmla="*/ 2336798 h 2590800"/>
              <a:gd name="connsiteX4" fmla="*/ 8214467 w 8288863"/>
              <a:gd name="connsiteY4" fmla="*/ 2516405 h 2590800"/>
              <a:gd name="connsiteX5" fmla="*/ 8034860 w 8288863"/>
              <a:gd name="connsiteY5" fmla="*/ 2590800 h 2590800"/>
              <a:gd name="connsiteX6" fmla="*/ 8465 w 8288863"/>
              <a:gd name="connsiteY6" fmla="*/ 2590800 h 2590800"/>
              <a:gd name="connsiteX0" fmla="*/ 8465 w 8288863"/>
              <a:gd name="connsiteY0" fmla="*/ 2641597 h 2641597"/>
              <a:gd name="connsiteX1" fmla="*/ 8466 w 8288863"/>
              <a:gd name="connsiteY1" fmla="*/ 50797 h 2641597"/>
              <a:gd name="connsiteX2" fmla="*/ 8288863 w 8288863"/>
              <a:gd name="connsiteY2" fmla="*/ 0 h 2641597"/>
              <a:gd name="connsiteX3" fmla="*/ 8288863 w 8288863"/>
              <a:gd name="connsiteY3" fmla="*/ 2387595 h 2641597"/>
              <a:gd name="connsiteX4" fmla="*/ 8214467 w 8288863"/>
              <a:gd name="connsiteY4" fmla="*/ 2567202 h 2641597"/>
              <a:gd name="connsiteX5" fmla="*/ 8034860 w 8288863"/>
              <a:gd name="connsiteY5" fmla="*/ 2641597 h 2641597"/>
              <a:gd name="connsiteX6" fmla="*/ 8465 w 8288863"/>
              <a:gd name="connsiteY6" fmla="*/ 2641597 h 2641597"/>
              <a:gd name="connsiteX0" fmla="*/ 8465 w 8288863"/>
              <a:gd name="connsiteY0" fmla="*/ 2641597 h 2641597"/>
              <a:gd name="connsiteX1" fmla="*/ 8466 w 8288863"/>
              <a:gd name="connsiteY1" fmla="*/ 50797 h 2641597"/>
              <a:gd name="connsiteX2" fmla="*/ 25396 w 8288863"/>
              <a:gd name="connsiteY2" fmla="*/ 33865 h 2641597"/>
              <a:gd name="connsiteX3" fmla="*/ 8288863 w 8288863"/>
              <a:gd name="connsiteY3" fmla="*/ 0 h 2641597"/>
              <a:gd name="connsiteX4" fmla="*/ 8288863 w 8288863"/>
              <a:gd name="connsiteY4" fmla="*/ 2387595 h 2641597"/>
              <a:gd name="connsiteX5" fmla="*/ 8214467 w 8288863"/>
              <a:gd name="connsiteY5" fmla="*/ 2567202 h 2641597"/>
              <a:gd name="connsiteX6" fmla="*/ 8034860 w 8288863"/>
              <a:gd name="connsiteY6" fmla="*/ 2641597 h 2641597"/>
              <a:gd name="connsiteX7" fmla="*/ 8465 w 8288863"/>
              <a:gd name="connsiteY7" fmla="*/ 2641597 h 2641597"/>
              <a:gd name="connsiteX0" fmla="*/ 8465 w 8288863"/>
              <a:gd name="connsiteY0" fmla="*/ 2641597 h 2641597"/>
              <a:gd name="connsiteX1" fmla="*/ 8466 w 8288863"/>
              <a:gd name="connsiteY1" fmla="*/ 50797 h 2641597"/>
              <a:gd name="connsiteX2" fmla="*/ 25396 w 8288863"/>
              <a:gd name="connsiteY2" fmla="*/ 33865 h 2641597"/>
              <a:gd name="connsiteX3" fmla="*/ 8288863 w 8288863"/>
              <a:gd name="connsiteY3" fmla="*/ 0 h 2641597"/>
              <a:gd name="connsiteX4" fmla="*/ 8288863 w 8288863"/>
              <a:gd name="connsiteY4" fmla="*/ 2387595 h 2641597"/>
              <a:gd name="connsiteX5" fmla="*/ 8214467 w 8288863"/>
              <a:gd name="connsiteY5" fmla="*/ 2567202 h 2641597"/>
              <a:gd name="connsiteX6" fmla="*/ 8034860 w 8288863"/>
              <a:gd name="connsiteY6" fmla="*/ 2641597 h 2641597"/>
              <a:gd name="connsiteX7" fmla="*/ 8465 w 8288863"/>
              <a:gd name="connsiteY7" fmla="*/ 2641597 h 2641597"/>
              <a:gd name="connsiteX0" fmla="*/ 8465 w 8288863"/>
              <a:gd name="connsiteY0" fmla="*/ 2641597 h 2641597"/>
              <a:gd name="connsiteX1" fmla="*/ 8466 w 8288863"/>
              <a:gd name="connsiteY1" fmla="*/ 50797 h 2641597"/>
              <a:gd name="connsiteX2" fmla="*/ 25396 w 8288863"/>
              <a:gd name="connsiteY2" fmla="*/ 33865 h 2641597"/>
              <a:gd name="connsiteX3" fmla="*/ 8288863 w 8288863"/>
              <a:gd name="connsiteY3" fmla="*/ 0 h 2641597"/>
              <a:gd name="connsiteX4" fmla="*/ 8288863 w 8288863"/>
              <a:gd name="connsiteY4" fmla="*/ 2387595 h 2641597"/>
              <a:gd name="connsiteX5" fmla="*/ 8214467 w 8288863"/>
              <a:gd name="connsiteY5" fmla="*/ 2567202 h 2641597"/>
              <a:gd name="connsiteX6" fmla="*/ 8034860 w 8288863"/>
              <a:gd name="connsiteY6" fmla="*/ 2641597 h 2641597"/>
              <a:gd name="connsiteX7" fmla="*/ 8465 w 8288863"/>
              <a:gd name="connsiteY7" fmla="*/ 2641597 h 2641597"/>
              <a:gd name="connsiteX0" fmla="*/ 268111 w 8548509"/>
              <a:gd name="connsiteY0" fmla="*/ 2641597 h 2641597"/>
              <a:gd name="connsiteX1" fmla="*/ 268112 w 8548509"/>
              <a:gd name="connsiteY1" fmla="*/ 50797 h 2641597"/>
              <a:gd name="connsiteX2" fmla="*/ 285042 w 8548509"/>
              <a:gd name="connsiteY2" fmla="*/ 33865 h 2641597"/>
              <a:gd name="connsiteX3" fmla="*/ 8548509 w 8548509"/>
              <a:gd name="connsiteY3" fmla="*/ 0 h 2641597"/>
              <a:gd name="connsiteX4" fmla="*/ 8548509 w 8548509"/>
              <a:gd name="connsiteY4" fmla="*/ 2387595 h 2641597"/>
              <a:gd name="connsiteX5" fmla="*/ 8474113 w 8548509"/>
              <a:gd name="connsiteY5" fmla="*/ 2567202 h 2641597"/>
              <a:gd name="connsiteX6" fmla="*/ 8294506 w 8548509"/>
              <a:gd name="connsiteY6" fmla="*/ 2641597 h 2641597"/>
              <a:gd name="connsiteX7" fmla="*/ 268111 w 8548509"/>
              <a:gd name="connsiteY7" fmla="*/ 2641597 h 2641597"/>
              <a:gd name="connsiteX0" fmla="*/ 268111 w 8548509"/>
              <a:gd name="connsiteY0" fmla="*/ 2641597 h 2641597"/>
              <a:gd name="connsiteX1" fmla="*/ 268112 w 8548509"/>
              <a:gd name="connsiteY1" fmla="*/ 50797 h 2641597"/>
              <a:gd name="connsiteX2" fmla="*/ 285042 w 8548509"/>
              <a:gd name="connsiteY2" fmla="*/ 33865 h 2641597"/>
              <a:gd name="connsiteX3" fmla="*/ 8548509 w 8548509"/>
              <a:gd name="connsiteY3" fmla="*/ 0 h 2641597"/>
              <a:gd name="connsiteX4" fmla="*/ 8548509 w 8548509"/>
              <a:gd name="connsiteY4" fmla="*/ 2387595 h 2641597"/>
              <a:gd name="connsiteX5" fmla="*/ 8474113 w 8548509"/>
              <a:gd name="connsiteY5" fmla="*/ 2567202 h 2641597"/>
              <a:gd name="connsiteX6" fmla="*/ 8294506 w 8548509"/>
              <a:gd name="connsiteY6" fmla="*/ 2641597 h 2641597"/>
              <a:gd name="connsiteX7" fmla="*/ 268111 w 8548509"/>
              <a:gd name="connsiteY7" fmla="*/ 2641597 h 2641597"/>
              <a:gd name="connsiteX0" fmla="*/ 31044 w 8548509"/>
              <a:gd name="connsiteY0" fmla="*/ 2658530 h 2658530"/>
              <a:gd name="connsiteX1" fmla="*/ 268112 w 8548509"/>
              <a:gd name="connsiteY1" fmla="*/ 50797 h 2658530"/>
              <a:gd name="connsiteX2" fmla="*/ 285042 w 8548509"/>
              <a:gd name="connsiteY2" fmla="*/ 33865 h 2658530"/>
              <a:gd name="connsiteX3" fmla="*/ 8548509 w 8548509"/>
              <a:gd name="connsiteY3" fmla="*/ 0 h 2658530"/>
              <a:gd name="connsiteX4" fmla="*/ 8548509 w 8548509"/>
              <a:gd name="connsiteY4" fmla="*/ 2387595 h 2658530"/>
              <a:gd name="connsiteX5" fmla="*/ 8474113 w 8548509"/>
              <a:gd name="connsiteY5" fmla="*/ 2567202 h 2658530"/>
              <a:gd name="connsiteX6" fmla="*/ 8294506 w 8548509"/>
              <a:gd name="connsiteY6" fmla="*/ 2641597 h 2658530"/>
              <a:gd name="connsiteX7" fmla="*/ 31044 w 8548509"/>
              <a:gd name="connsiteY7" fmla="*/ 2658530 h 2658530"/>
              <a:gd name="connsiteX0" fmla="*/ 31044 w 8548509"/>
              <a:gd name="connsiteY0" fmla="*/ 2658530 h 2658530"/>
              <a:gd name="connsiteX1" fmla="*/ 268112 w 8548509"/>
              <a:gd name="connsiteY1" fmla="*/ 50797 h 2658530"/>
              <a:gd name="connsiteX2" fmla="*/ 285042 w 8548509"/>
              <a:gd name="connsiteY2" fmla="*/ 33865 h 2658530"/>
              <a:gd name="connsiteX3" fmla="*/ 8548509 w 8548509"/>
              <a:gd name="connsiteY3" fmla="*/ 0 h 2658530"/>
              <a:gd name="connsiteX4" fmla="*/ 8548509 w 8548509"/>
              <a:gd name="connsiteY4" fmla="*/ 2387595 h 2658530"/>
              <a:gd name="connsiteX5" fmla="*/ 8474113 w 8548509"/>
              <a:gd name="connsiteY5" fmla="*/ 2567202 h 2658530"/>
              <a:gd name="connsiteX6" fmla="*/ 8294506 w 8548509"/>
              <a:gd name="connsiteY6" fmla="*/ 2641597 h 2658530"/>
              <a:gd name="connsiteX7" fmla="*/ 31044 w 8548509"/>
              <a:gd name="connsiteY7" fmla="*/ 2658530 h 2658530"/>
              <a:gd name="connsiteX0" fmla="*/ 31044 w 8548509"/>
              <a:gd name="connsiteY0" fmla="*/ 2658530 h 2658530"/>
              <a:gd name="connsiteX1" fmla="*/ 39512 w 8548509"/>
              <a:gd name="connsiteY1" fmla="*/ 50797 h 2658530"/>
              <a:gd name="connsiteX2" fmla="*/ 285042 w 8548509"/>
              <a:gd name="connsiteY2" fmla="*/ 33865 h 2658530"/>
              <a:gd name="connsiteX3" fmla="*/ 8548509 w 8548509"/>
              <a:gd name="connsiteY3" fmla="*/ 0 h 2658530"/>
              <a:gd name="connsiteX4" fmla="*/ 8548509 w 8548509"/>
              <a:gd name="connsiteY4" fmla="*/ 2387595 h 2658530"/>
              <a:gd name="connsiteX5" fmla="*/ 8474113 w 8548509"/>
              <a:gd name="connsiteY5" fmla="*/ 2567202 h 2658530"/>
              <a:gd name="connsiteX6" fmla="*/ 8294506 w 8548509"/>
              <a:gd name="connsiteY6" fmla="*/ 2641597 h 2658530"/>
              <a:gd name="connsiteX7" fmla="*/ 31044 w 8548509"/>
              <a:gd name="connsiteY7" fmla="*/ 2658530 h 2658530"/>
              <a:gd name="connsiteX0" fmla="*/ 31044 w 8548509"/>
              <a:gd name="connsiteY0" fmla="*/ 2658530 h 2658530"/>
              <a:gd name="connsiteX1" fmla="*/ 39512 w 8548509"/>
              <a:gd name="connsiteY1" fmla="*/ 50797 h 2658530"/>
              <a:gd name="connsiteX2" fmla="*/ 285042 w 8548509"/>
              <a:gd name="connsiteY2" fmla="*/ 33865 h 2658530"/>
              <a:gd name="connsiteX3" fmla="*/ 8548509 w 8548509"/>
              <a:gd name="connsiteY3" fmla="*/ 0 h 2658530"/>
              <a:gd name="connsiteX4" fmla="*/ 8548509 w 8548509"/>
              <a:gd name="connsiteY4" fmla="*/ 2387595 h 2658530"/>
              <a:gd name="connsiteX5" fmla="*/ 8474113 w 8548509"/>
              <a:gd name="connsiteY5" fmla="*/ 2567202 h 2658530"/>
              <a:gd name="connsiteX6" fmla="*/ 8294506 w 8548509"/>
              <a:gd name="connsiteY6" fmla="*/ 2641597 h 2658530"/>
              <a:gd name="connsiteX7" fmla="*/ 31044 w 8548509"/>
              <a:gd name="connsiteY7" fmla="*/ 2658530 h 2658530"/>
              <a:gd name="connsiteX0" fmla="*/ 31044 w 8548509"/>
              <a:gd name="connsiteY0" fmla="*/ 2683933 h 2683933"/>
              <a:gd name="connsiteX1" fmla="*/ 39512 w 8548509"/>
              <a:gd name="connsiteY1" fmla="*/ 0 h 2683933"/>
              <a:gd name="connsiteX2" fmla="*/ 285042 w 8548509"/>
              <a:gd name="connsiteY2" fmla="*/ 59268 h 2683933"/>
              <a:gd name="connsiteX3" fmla="*/ 8548509 w 8548509"/>
              <a:gd name="connsiteY3" fmla="*/ 25403 h 2683933"/>
              <a:gd name="connsiteX4" fmla="*/ 8548509 w 8548509"/>
              <a:gd name="connsiteY4" fmla="*/ 2412998 h 2683933"/>
              <a:gd name="connsiteX5" fmla="*/ 8474113 w 8548509"/>
              <a:gd name="connsiteY5" fmla="*/ 2592605 h 2683933"/>
              <a:gd name="connsiteX6" fmla="*/ 8294506 w 8548509"/>
              <a:gd name="connsiteY6" fmla="*/ 2667000 h 2683933"/>
              <a:gd name="connsiteX7" fmla="*/ 31044 w 8548509"/>
              <a:gd name="connsiteY7" fmla="*/ 2683933 h 2683933"/>
              <a:gd name="connsiteX0" fmla="*/ 63701 w 8581166"/>
              <a:gd name="connsiteY0" fmla="*/ 2683933 h 2683933"/>
              <a:gd name="connsiteX1" fmla="*/ 72169 w 8581166"/>
              <a:gd name="connsiteY1" fmla="*/ 0 h 2683933"/>
              <a:gd name="connsiteX2" fmla="*/ 317699 w 8581166"/>
              <a:gd name="connsiteY2" fmla="*/ 59268 h 2683933"/>
              <a:gd name="connsiteX3" fmla="*/ 8581166 w 8581166"/>
              <a:gd name="connsiteY3" fmla="*/ 25403 h 2683933"/>
              <a:gd name="connsiteX4" fmla="*/ 8581166 w 8581166"/>
              <a:gd name="connsiteY4" fmla="*/ 2412998 h 2683933"/>
              <a:gd name="connsiteX5" fmla="*/ 8506770 w 8581166"/>
              <a:gd name="connsiteY5" fmla="*/ 2592605 h 2683933"/>
              <a:gd name="connsiteX6" fmla="*/ 8327163 w 8581166"/>
              <a:gd name="connsiteY6" fmla="*/ 2667000 h 2683933"/>
              <a:gd name="connsiteX7" fmla="*/ 63701 w 8581166"/>
              <a:gd name="connsiteY7" fmla="*/ 2683933 h 2683933"/>
              <a:gd name="connsiteX0" fmla="*/ 1165149 w 9682614"/>
              <a:gd name="connsiteY0" fmla="*/ 3130690 h 3130690"/>
              <a:gd name="connsiteX1" fmla="*/ 1173617 w 9682614"/>
              <a:gd name="connsiteY1" fmla="*/ 446757 h 3130690"/>
              <a:gd name="connsiteX2" fmla="*/ 1121285 w 9682614"/>
              <a:gd name="connsiteY2" fmla="*/ 458857 h 3130690"/>
              <a:gd name="connsiteX3" fmla="*/ 1419147 w 9682614"/>
              <a:gd name="connsiteY3" fmla="*/ 506025 h 3130690"/>
              <a:gd name="connsiteX4" fmla="*/ 9682614 w 9682614"/>
              <a:gd name="connsiteY4" fmla="*/ 472160 h 3130690"/>
              <a:gd name="connsiteX5" fmla="*/ 9682614 w 9682614"/>
              <a:gd name="connsiteY5" fmla="*/ 2859755 h 3130690"/>
              <a:gd name="connsiteX6" fmla="*/ 9608218 w 9682614"/>
              <a:gd name="connsiteY6" fmla="*/ 3039362 h 3130690"/>
              <a:gd name="connsiteX7" fmla="*/ 9428611 w 9682614"/>
              <a:gd name="connsiteY7" fmla="*/ 3113757 h 3130690"/>
              <a:gd name="connsiteX8" fmla="*/ 1165149 w 9682614"/>
              <a:gd name="connsiteY8" fmla="*/ 3130690 h 3130690"/>
              <a:gd name="connsiteX0" fmla="*/ 1164168 w 9681633"/>
              <a:gd name="connsiteY0" fmla="*/ 3121377 h 3121377"/>
              <a:gd name="connsiteX1" fmla="*/ 1172636 w 9681633"/>
              <a:gd name="connsiteY1" fmla="*/ 437444 h 3121377"/>
              <a:gd name="connsiteX2" fmla="*/ 1418166 w 9681633"/>
              <a:gd name="connsiteY2" fmla="*/ 496712 h 3121377"/>
              <a:gd name="connsiteX3" fmla="*/ 9681633 w 9681633"/>
              <a:gd name="connsiteY3" fmla="*/ 462847 h 3121377"/>
              <a:gd name="connsiteX4" fmla="*/ 9681633 w 9681633"/>
              <a:gd name="connsiteY4" fmla="*/ 2850442 h 3121377"/>
              <a:gd name="connsiteX5" fmla="*/ 9607237 w 9681633"/>
              <a:gd name="connsiteY5" fmla="*/ 3030049 h 3121377"/>
              <a:gd name="connsiteX6" fmla="*/ 9427630 w 9681633"/>
              <a:gd name="connsiteY6" fmla="*/ 3104444 h 3121377"/>
              <a:gd name="connsiteX7" fmla="*/ 1164168 w 9681633"/>
              <a:gd name="connsiteY7" fmla="*/ 3121377 h 3121377"/>
              <a:gd name="connsiteX0" fmla="*/ 8465 w 8525930"/>
              <a:gd name="connsiteY0" fmla="*/ 3121377 h 3121377"/>
              <a:gd name="connsiteX1" fmla="*/ 16933 w 8525930"/>
              <a:gd name="connsiteY1" fmla="*/ 437444 h 3121377"/>
              <a:gd name="connsiteX2" fmla="*/ 262463 w 8525930"/>
              <a:gd name="connsiteY2" fmla="*/ 496712 h 3121377"/>
              <a:gd name="connsiteX3" fmla="*/ 8525930 w 8525930"/>
              <a:gd name="connsiteY3" fmla="*/ 462847 h 3121377"/>
              <a:gd name="connsiteX4" fmla="*/ 8525930 w 8525930"/>
              <a:gd name="connsiteY4" fmla="*/ 2850442 h 3121377"/>
              <a:gd name="connsiteX5" fmla="*/ 8451534 w 8525930"/>
              <a:gd name="connsiteY5" fmla="*/ 3030049 h 3121377"/>
              <a:gd name="connsiteX6" fmla="*/ 8271927 w 8525930"/>
              <a:gd name="connsiteY6" fmla="*/ 3104444 h 3121377"/>
              <a:gd name="connsiteX7" fmla="*/ 8465 w 8525930"/>
              <a:gd name="connsiteY7" fmla="*/ 3121377 h 3121377"/>
              <a:gd name="connsiteX0" fmla="*/ 8465 w 8525930"/>
              <a:gd name="connsiteY0" fmla="*/ 3121377 h 3121377"/>
              <a:gd name="connsiteX1" fmla="*/ 16933 w 8525930"/>
              <a:gd name="connsiteY1" fmla="*/ 437444 h 3121377"/>
              <a:gd name="connsiteX2" fmla="*/ 262463 w 8525930"/>
              <a:gd name="connsiteY2" fmla="*/ 496712 h 3121377"/>
              <a:gd name="connsiteX3" fmla="*/ 8525930 w 8525930"/>
              <a:gd name="connsiteY3" fmla="*/ 462847 h 3121377"/>
              <a:gd name="connsiteX4" fmla="*/ 8525930 w 8525930"/>
              <a:gd name="connsiteY4" fmla="*/ 2850442 h 3121377"/>
              <a:gd name="connsiteX5" fmla="*/ 8451534 w 8525930"/>
              <a:gd name="connsiteY5" fmla="*/ 3030049 h 3121377"/>
              <a:gd name="connsiteX6" fmla="*/ 8271927 w 8525930"/>
              <a:gd name="connsiteY6" fmla="*/ 3104444 h 3121377"/>
              <a:gd name="connsiteX7" fmla="*/ 8465 w 8525930"/>
              <a:gd name="connsiteY7" fmla="*/ 3121377 h 3121377"/>
              <a:gd name="connsiteX0" fmla="*/ 8465 w 8525930"/>
              <a:gd name="connsiteY0" fmla="*/ 2683933 h 2683933"/>
              <a:gd name="connsiteX1" fmla="*/ 16933 w 8525930"/>
              <a:gd name="connsiteY1" fmla="*/ 0 h 2683933"/>
              <a:gd name="connsiteX2" fmla="*/ 262463 w 8525930"/>
              <a:gd name="connsiteY2" fmla="*/ 59268 h 2683933"/>
              <a:gd name="connsiteX3" fmla="*/ 8525930 w 8525930"/>
              <a:gd name="connsiteY3" fmla="*/ 25403 h 2683933"/>
              <a:gd name="connsiteX4" fmla="*/ 8525930 w 8525930"/>
              <a:gd name="connsiteY4" fmla="*/ 2412998 h 2683933"/>
              <a:gd name="connsiteX5" fmla="*/ 8451534 w 8525930"/>
              <a:gd name="connsiteY5" fmla="*/ 2592605 h 2683933"/>
              <a:gd name="connsiteX6" fmla="*/ 8271927 w 8525930"/>
              <a:gd name="connsiteY6" fmla="*/ 2667000 h 2683933"/>
              <a:gd name="connsiteX7" fmla="*/ 8465 w 8525930"/>
              <a:gd name="connsiteY7" fmla="*/ 2683933 h 2683933"/>
              <a:gd name="connsiteX0" fmla="*/ 1164285 w 9681750"/>
              <a:gd name="connsiteY0" fmla="*/ 3129885 h 3129885"/>
              <a:gd name="connsiteX1" fmla="*/ 1172753 w 9681750"/>
              <a:gd name="connsiteY1" fmla="*/ 445952 h 3129885"/>
              <a:gd name="connsiteX2" fmla="*/ 1172053 w 9681750"/>
              <a:gd name="connsiteY2" fmla="*/ 454172 h 3129885"/>
              <a:gd name="connsiteX3" fmla="*/ 1418283 w 9681750"/>
              <a:gd name="connsiteY3" fmla="*/ 505220 h 3129885"/>
              <a:gd name="connsiteX4" fmla="*/ 9681750 w 9681750"/>
              <a:gd name="connsiteY4" fmla="*/ 471355 h 3129885"/>
              <a:gd name="connsiteX5" fmla="*/ 9681750 w 9681750"/>
              <a:gd name="connsiteY5" fmla="*/ 2858950 h 3129885"/>
              <a:gd name="connsiteX6" fmla="*/ 9607354 w 9681750"/>
              <a:gd name="connsiteY6" fmla="*/ 3038557 h 3129885"/>
              <a:gd name="connsiteX7" fmla="*/ 9427747 w 9681750"/>
              <a:gd name="connsiteY7" fmla="*/ 3112952 h 3129885"/>
              <a:gd name="connsiteX8" fmla="*/ 1164285 w 9681750"/>
              <a:gd name="connsiteY8" fmla="*/ 3129885 h 3129885"/>
              <a:gd name="connsiteX0" fmla="*/ 1164285 w 9681750"/>
              <a:gd name="connsiteY0" fmla="*/ 3129885 h 3129885"/>
              <a:gd name="connsiteX1" fmla="*/ 1172753 w 9681750"/>
              <a:gd name="connsiteY1" fmla="*/ 445952 h 3129885"/>
              <a:gd name="connsiteX2" fmla="*/ 1176580 w 9681750"/>
              <a:gd name="connsiteY2" fmla="*/ 503966 h 3129885"/>
              <a:gd name="connsiteX3" fmla="*/ 1418283 w 9681750"/>
              <a:gd name="connsiteY3" fmla="*/ 505220 h 3129885"/>
              <a:gd name="connsiteX4" fmla="*/ 9681750 w 9681750"/>
              <a:gd name="connsiteY4" fmla="*/ 471355 h 3129885"/>
              <a:gd name="connsiteX5" fmla="*/ 9681750 w 9681750"/>
              <a:gd name="connsiteY5" fmla="*/ 2858950 h 3129885"/>
              <a:gd name="connsiteX6" fmla="*/ 9607354 w 9681750"/>
              <a:gd name="connsiteY6" fmla="*/ 3038557 h 3129885"/>
              <a:gd name="connsiteX7" fmla="*/ 9427747 w 9681750"/>
              <a:gd name="connsiteY7" fmla="*/ 3112952 h 3129885"/>
              <a:gd name="connsiteX8" fmla="*/ 1164285 w 9681750"/>
              <a:gd name="connsiteY8" fmla="*/ 3129885 h 3129885"/>
              <a:gd name="connsiteX0" fmla="*/ 1164285 w 9681750"/>
              <a:gd name="connsiteY0" fmla="*/ 3129885 h 3129885"/>
              <a:gd name="connsiteX1" fmla="*/ 1172753 w 9681750"/>
              <a:gd name="connsiteY1" fmla="*/ 445952 h 3129885"/>
              <a:gd name="connsiteX2" fmla="*/ 1176580 w 9681750"/>
              <a:gd name="connsiteY2" fmla="*/ 503966 h 3129885"/>
              <a:gd name="connsiteX3" fmla="*/ 1418283 w 9681750"/>
              <a:gd name="connsiteY3" fmla="*/ 505220 h 3129885"/>
              <a:gd name="connsiteX4" fmla="*/ 9681750 w 9681750"/>
              <a:gd name="connsiteY4" fmla="*/ 471355 h 3129885"/>
              <a:gd name="connsiteX5" fmla="*/ 9681750 w 9681750"/>
              <a:gd name="connsiteY5" fmla="*/ 2858950 h 3129885"/>
              <a:gd name="connsiteX6" fmla="*/ 9607354 w 9681750"/>
              <a:gd name="connsiteY6" fmla="*/ 3038557 h 3129885"/>
              <a:gd name="connsiteX7" fmla="*/ 9427747 w 9681750"/>
              <a:gd name="connsiteY7" fmla="*/ 3112952 h 3129885"/>
              <a:gd name="connsiteX8" fmla="*/ 1164285 w 9681750"/>
              <a:gd name="connsiteY8" fmla="*/ 3129885 h 3129885"/>
              <a:gd name="connsiteX0" fmla="*/ 1164285 w 9681750"/>
              <a:gd name="connsiteY0" fmla="*/ 3129885 h 3172553"/>
              <a:gd name="connsiteX1" fmla="*/ 1172753 w 9681750"/>
              <a:gd name="connsiteY1" fmla="*/ 445952 h 3172553"/>
              <a:gd name="connsiteX2" fmla="*/ 1176580 w 9681750"/>
              <a:gd name="connsiteY2" fmla="*/ 503966 h 3172553"/>
              <a:gd name="connsiteX3" fmla="*/ 1418283 w 9681750"/>
              <a:gd name="connsiteY3" fmla="*/ 505220 h 3172553"/>
              <a:gd name="connsiteX4" fmla="*/ 9681750 w 9681750"/>
              <a:gd name="connsiteY4" fmla="*/ 471355 h 3172553"/>
              <a:gd name="connsiteX5" fmla="*/ 9681750 w 9681750"/>
              <a:gd name="connsiteY5" fmla="*/ 2858950 h 3172553"/>
              <a:gd name="connsiteX6" fmla="*/ 9607354 w 9681750"/>
              <a:gd name="connsiteY6" fmla="*/ 3038557 h 3172553"/>
              <a:gd name="connsiteX7" fmla="*/ 9427747 w 9681750"/>
              <a:gd name="connsiteY7" fmla="*/ 3112952 h 3172553"/>
              <a:gd name="connsiteX8" fmla="*/ 1164285 w 9681750"/>
              <a:gd name="connsiteY8" fmla="*/ 3129885 h 3172553"/>
              <a:gd name="connsiteX0" fmla="*/ 1176580 w 9681750"/>
              <a:gd name="connsiteY0" fmla="*/ 32611 h 2701198"/>
              <a:gd name="connsiteX1" fmla="*/ 1418283 w 9681750"/>
              <a:gd name="connsiteY1" fmla="*/ 33865 h 2701198"/>
              <a:gd name="connsiteX2" fmla="*/ 9681750 w 9681750"/>
              <a:gd name="connsiteY2" fmla="*/ 0 h 2701198"/>
              <a:gd name="connsiteX3" fmla="*/ 9681750 w 9681750"/>
              <a:gd name="connsiteY3" fmla="*/ 2387595 h 2701198"/>
              <a:gd name="connsiteX4" fmla="*/ 9607354 w 9681750"/>
              <a:gd name="connsiteY4" fmla="*/ 2567202 h 2701198"/>
              <a:gd name="connsiteX5" fmla="*/ 9427747 w 9681750"/>
              <a:gd name="connsiteY5" fmla="*/ 2641597 h 2701198"/>
              <a:gd name="connsiteX6" fmla="*/ 1164285 w 9681750"/>
              <a:gd name="connsiteY6" fmla="*/ 2658530 h 2701198"/>
              <a:gd name="connsiteX7" fmla="*/ 1264193 w 9681750"/>
              <a:gd name="connsiteY7" fmla="*/ 66037 h 2701198"/>
              <a:gd name="connsiteX0" fmla="*/ 20760 w 8525930"/>
              <a:gd name="connsiteY0" fmla="*/ 32611 h 2701198"/>
              <a:gd name="connsiteX1" fmla="*/ 262463 w 8525930"/>
              <a:gd name="connsiteY1" fmla="*/ 33865 h 2701198"/>
              <a:gd name="connsiteX2" fmla="*/ 8525930 w 8525930"/>
              <a:gd name="connsiteY2" fmla="*/ 0 h 2701198"/>
              <a:gd name="connsiteX3" fmla="*/ 8525930 w 8525930"/>
              <a:gd name="connsiteY3" fmla="*/ 2387595 h 2701198"/>
              <a:gd name="connsiteX4" fmla="*/ 8451534 w 8525930"/>
              <a:gd name="connsiteY4" fmla="*/ 2567202 h 2701198"/>
              <a:gd name="connsiteX5" fmla="*/ 8271927 w 8525930"/>
              <a:gd name="connsiteY5" fmla="*/ 2641597 h 2701198"/>
              <a:gd name="connsiteX6" fmla="*/ 8465 w 8525930"/>
              <a:gd name="connsiteY6" fmla="*/ 2658530 h 2701198"/>
              <a:gd name="connsiteX7" fmla="*/ 108373 w 8525930"/>
              <a:gd name="connsiteY7" fmla="*/ 66037 h 2701198"/>
              <a:gd name="connsiteX0" fmla="*/ 162095 w 8667265"/>
              <a:gd name="connsiteY0" fmla="*/ 32611 h 2701198"/>
              <a:gd name="connsiteX1" fmla="*/ 403798 w 8667265"/>
              <a:gd name="connsiteY1" fmla="*/ 33865 h 2701198"/>
              <a:gd name="connsiteX2" fmla="*/ 8667265 w 8667265"/>
              <a:gd name="connsiteY2" fmla="*/ 0 h 2701198"/>
              <a:gd name="connsiteX3" fmla="*/ 8667265 w 8667265"/>
              <a:gd name="connsiteY3" fmla="*/ 2387595 h 2701198"/>
              <a:gd name="connsiteX4" fmla="*/ 8592869 w 8667265"/>
              <a:gd name="connsiteY4" fmla="*/ 2567202 h 2701198"/>
              <a:gd name="connsiteX5" fmla="*/ 8413262 w 8667265"/>
              <a:gd name="connsiteY5" fmla="*/ 2641597 h 2701198"/>
              <a:gd name="connsiteX6" fmla="*/ 149800 w 8667265"/>
              <a:gd name="connsiteY6" fmla="*/ 2658530 h 2701198"/>
              <a:gd name="connsiteX7" fmla="*/ 97308 w 8667265"/>
              <a:gd name="connsiteY7" fmla="*/ 66037 h 2701198"/>
              <a:gd name="connsiteX0" fmla="*/ 69297 w 8574467"/>
              <a:gd name="connsiteY0" fmla="*/ 77631 h 2703550"/>
              <a:gd name="connsiteX1" fmla="*/ 311000 w 8574467"/>
              <a:gd name="connsiteY1" fmla="*/ 78885 h 2703550"/>
              <a:gd name="connsiteX2" fmla="*/ 8574467 w 8574467"/>
              <a:gd name="connsiteY2" fmla="*/ 45020 h 2703550"/>
              <a:gd name="connsiteX3" fmla="*/ 8574467 w 8574467"/>
              <a:gd name="connsiteY3" fmla="*/ 2432615 h 2703550"/>
              <a:gd name="connsiteX4" fmla="*/ 8500071 w 8574467"/>
              <a:gd name="connsiteY4" fmla="*/ 2612222 h 2703550"/>
              <a:gd name="connsiteX5" fmla="*/ 8320464 w 8574467"/>
              <a:gd name="connsiteY5" fmla="*/ 2686617 h 2703550"/>
              <a:gd name="connsiteX6" fmla="*/ 57002 w 8574467"/>
              <a:gd name="connsiteY6" fmla="*/ 2703550 h 2703550"/>
              <a:gd name="connsiteX7" fmla="*/ 4510 w 8574467"/>
              <a:gd name="connsiteY7" fmla="*/ 111057 h 2703550"/>
              <a:gd name="connsiteX0" fmla="*/ 20760 w 8525930"/>
              <a:gd name="connsiteY0" fmla="*/ 122898 h 2748817"/>
              <a:gd name="connsiteX1" fmla="*/ 262463 w 8525930"/>
              <a:gd name="connsiteY1" fmla="*/ 124152 h 2748817"/>
              <a:gd name="connsiteX2" fmla="*/ 8525930 w 8525930"/>
              <a:gd name="connsiteY2" fmla="*/ 90287 h 2748817"/>
              <a:gd name="connsiteX3" fmla="*/ 8525930 w 8525930"/>
              <a:gd name="connsiteY3" fmla="*/ 2477882 h 2748817"/>
              <a:gd name="connsiteX4" fmla="*/ 8451534 w 8525930"/>
              <a:gd name="connsiteY4" fmla="*/ 2657489 h 2748817"/>
              <a:gd name="connsiteX5" fmla="*/ 8271927 w 8525930"/>
              <a:gd name="connsiteY5" fmla="*/ 2731884 h 2748817"/>
              <a:gd name="connsiteX6" fmla="*/ 8465 w 8525930"/>
              <a:gd name="connsiteY6" fmla="*/ 2748817 h 2748817"/>
              <a:gd name="connsiteX7" fmla="*/ 19348 w 8525930"/>
              <a:gd name="connsiteY7" fmla="*/ 111057 h 2748817"/>
              <a:gd name="connsiteX0" fmla="*/ 20760 w 8525930"/>
              <a:gd name="connsiteY0" fmla="*/ 32611 h 2658530"/>
              <a:gd name="connsiteX1" fmla="*/ 262463 w 8525930"/>
              <a:gd name="connsiteY1" fmla="*/ 33865 h 2658530"/>
              <a:gd name="connsiteX2" fmla="*/ 8525930 w 8525930"/>
              <a:gd name="connsiteY2" fmla="*/ 0 h 2658530"/>
              <a:gd name="connsiteX3" fmla="*/ 8525930 w 8525930"/>
              <a:gd name="connsiteY3" fmla="*/ 2387595 h 2658530"/>
              <a:gd name="connsiteX4" fmla="*/ 8451534 w 8525930"/>
              <a:gd name="connsiteY4" fmla="*/ 2567202 h 2658530"/>
              <a:gd name="connsiteX5" fmla="*/ 8271927 w 8525930"/>
              <a:gd name="connsiteY5" fmla="*/ 2641597 h 2658530"/>
              <a:gd name="connsiteX6" fmla="*/ 8465 w 8525930"/>
              <a:gd name="connsiteY6" fmla="*/ 2658530 h 2658530"/>
              <a:gd name="connsiteX7" fmla="*/ 19348 w 8525930"/>
              <a:gd name="connsiteY7" fmla="*/ 20770 h 2658530"/>
              <a:gd name="connsiteX0" fmla="*/ 20760 w 8525930"/>
              <a:gd name="connsiteY0" fmla="*/ 11841 h 2637760"/>
              <a:gd name="connsiteX1" fmla="*/ 262463 w 8525930"/>
              <a:gd name="connsiteY1" fmla="*/ 13095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20760 w 8525930"/>
              <a:gd name="connsiteY0" fmla="*/ 11841 h 2637760"/>
              <a:gd name="connsiteX1" fmla="*/ 262463 w 8525930"/>
              <a:gd name="connsiteY1" fmla="*/ 13095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20760 w 8525930"/>
              <a:gd name="connsiteY0" fmla="*/ 11841 h 2637760"/>
              <a:gd name="connsiteX1" fmla="*/ 262463 w 8525930"/>
              <a:gd name="connsiteY1" fmla="*/ 1189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20760 w 8525930"/>
              <a:gd name="connsiteY0" fmla="*/ 13737 h 2639656"/>
              <a:gd name="connsiteX1" fmla="*/ 262463 w 8525930"/>
              <a:gd name="connsiteY1" fmla="*/ 3085 h 2639656"/>
              <a:gd name="connsiteX2" fmla="*/ 8525930 w 8525930"/>
              <a:gd name="connsiteY2" fmla="*/ 3760 h 2639656"/>
              <a:gd name="connsiteX3" fmla="*/ 8525930 w 8525930"/>
              <a:gd name="connsiteY3" fmla="*/ 2368721 h 2639656"/>
              <a:gd name="connsiteX4" fmla="*/ 8451534 w 8525930"/>
              <a:gd name="connsiteY4" fmla="*/ 2548328 h 2639656"/>
              <a:gd name="connsiteX5" fmla="*/ 8271927 w 8525930"/>
              <a:gd name="connsiteY5" fmla="*/ 2622723 h 2639656"/>
              <a:gd name="connsiteX6" fmla="*/ 8465 w 8525930"/>
              <a:gd name="connsiteY6" fmla="*/ 2639656 h 2639656"/>
              <a:gd name="connsiteX7" fmla="*/ 19348 w 8525930"/>
              <a:gd name="connsiteY7" fmla="*/ 1896 h 2639656"/>
              <a:gd name="connsiteX0" fmla="*/ 20760 w 8525930"/>
              <a:gd name="connsiteY0" fmla="*/ 92318 h 2718237"/>
              <a:gd name="connsiteX1" fmla="*/ 262463 w 8525930"/>
              <a:gd name="connsiteY1" fmla="*/ 81666 h 2718237"/>
              <a:gd name="connsiteX2" fmla="*/ 8525930 w 8525930"/>
              <a:gd name="connsiteY2" fmla="*/ 82341 h 2718237"/>
              <a:gd name="connsiteX3" fmla="*/ 8525930 w 8525930"/>
              <a:gd name="connsiteY3" fmla="*/ 2447302 h 2718237"/>
              <a:gd name="connsiteX4" fmla="*/ 8451534 w 8525930"/>
              <a:gd name="connsiteY4" fmla="*/ 2626909 h 2718237"/>
              <a:gd name="connsiteX5" fmla="*/ 8271927 w 8525930"/>
              <a:gd name="connsiteY5" fmla="*/ 2701304 h 2718237"/>
              <a:gd name="connsiteX6" fmla="*/ 8465 w 8525930"/>
              <a:gd name="connsiteY6" fmla="*/ 2718237 h 2718237"/>
              <a:gd name="connsiteX7" fmla="*/ 19348 w 8525930"/>
              <a:gd name="connsiteY7" fmla="*/ 80477 h 2718237"/>
              <a:gd name="connsiteX0" fmla="*/ 20760 w 8525930"/>
              <a:gd name="connsiteY0" fmla="*/ 11841 h 2637760"/>
              <a:gd name="connsiteX1" fmla="*/ 262463 w 8525930"/>
              <a:gd name="connsiteY1" fmla="*/ 1189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20760 w 8525930"/>
              <a:gd name="connsiteY0" fmla="*/ 11841 h 2637760"/>
              <a:gd name="connsiteX1" fmla="*/ 262463 w 8525930"/>
              <a:gd name="connsiteY1" fmla="*/ 1189 h 2637760"/>
              <a:gd name="connsiteX2" fmla="*/ 8525930 w 8525930"/>
              <a:gd name="connsiteY2" fmla="*/ 1864 h 2637760"/>
              <a:gd name="connsiteX3" fmla="*/ 8525930 w 8525930"/>
              <a:gd name="connsiteY3" fmla="*/ 2366825 h 2637760"/>
              <a:gd name="connsiteX4" fmla="*/ 8451534 w 8525930"/>
              <a:gd name="connsiteY4" fmla="*/ 2546432 h 2637760"/>
              <a:gd name="connsiteX5" fmla="*/ 8271927 w 8525930"/>
              <a:gd name="connsiteY5" fmla="*/ 2620827 h 2637760"/>
              <a:gd name="connsiteX6" fmla="*/ 8465 w 8525930"/>
              <a:gd name="connsiteY6" fmla="*/ 2637760 h 2637760"/>
              <a:gd name="connsiteX7" fmla="*/ 19348 w 8525930"/>
              <a:gd name="connsiteY7" fmla="*/ 0 h 2637760"/>
              <a:gd name="connsiteX0" fmla="*/ 8916 w 8514086"/>
              <a:gd name="connsiteY0" fmla="*/ 11841 h 2637760"/>
              <a:gd name="connsiteX1" fmla="*/ 250619 w 8514086"/>
              <a:gd name="connsiteY1" fmla="*/ 1189 h 2637760"/>
              <a:gd name="connsiteX2" fmla="*/ 8514086 w 8514086"/>
              <a:gd name="connsiteY2" fmla="*/ 1864 h 2637760"/>
              <a:gd name="connsiteX3" fmla="*/ 8514086 w 8514086"/>
              <a:gd name="connsiteY3" fmla="*/ 2366825 h 2637760"/>
              <a:gd name="connsiteX4" fmla="*/ 8439690 w 8514086"/>
              <a:gd name="connsiteY4" fmla="*/ 2546432 h 2637760"/>
              <a:gd name="connsiteX5" fmla="*/ 8260083 w 8514086"/>
              <a:gd name="connsiteY5" fmla="*/ 2620827 h 2637760"/>
              <a:gd name="connsiteX6" fmla="*/ 8465 w 8514086"/>
              <a:gd name="connsiteY6" fmla="*/ 2637760 h 2637760"/>
              <a:gd name="connsiteX7" fmla="*/ 7504 w 8514086"/>
              <a:gd name="connsiteY7" fmla="*/ 0 h 2637760"/>
              <a:gd name="connsiteX0" fmla="*/ 1809 w 8506979"/>
              <a:gd name="connsiteY0" fmla="*/ 11841 h 2637760"/>
              <a:gd name="connsiteX1" fmla="*/ 243512 w 8506979"/>
              <a:gd name="connsiteY1" fmla="*/ 1189 h 2637760"/>
              <a:gd name="connsiteX2" fmla="*/ 8506979 w 8506979"/>
              <a:gd name="connsiteY2" fmla="*/ 1864 h 2637760"/>
              <a:gd name="connsiteX3" fmla="*/ 8506979 w 8506979"/>
              <a:gd name="connsiteY3" fmla="*/ 2366825 h 2637760"/>
              <a:gd name="connsiteX4" fmla="*/ 8432583 w 8506979"/>
              <a:gd name="connsiteY4" fmla="*/ 2546432 h 2637760"/>
              <a:gd name="connsiteX5" fmla="*/ 8252976 w 8506979"/>
              <a:gd name="connsiteY5" fmla="*/ 2620827 h 2637760"/>
              <a:gd name="connsiteX6" fmla="*/ 1358 w 8506979"/>
              <a:gd name="connsiteY6" fmla="*/ 2637760 h 2637760"/>
              <a:gd name="connsiteX7" fmla="*/ 397 w 8506979"/>
              <a:gd name="connsiteY7" fmla="*/ 0 h 2637760"/>
              <a:gd name="connsiteX0" fmla="*/ 1809 w 8506979"/>
              <a:gd name="connsiteY0" fmla="*/ 11841 h 2637760"/>
              <a:gd name="connsiteX1" fmla="*/ 243512 w 8506979"/>
              <a:gd name="connsiteY1" fmla="*/ 1189 h 2637760"/>
              <a:gd name="connsiteX2" fmla="*/ 8506979 w 8506979"/>
              <a:gd name="connsiteY2" fmla="*/ 1864 h 2637760"/>
              <a:gd name="connsiteX3" fmla="*/ 8506979 w 8506979"/>
              <a:gd name="connsiteY3" fmla="*/ 2366825 h 2637760"/>
              <a:gd name="connsiteX4" fmla="*/ 8432583 w 8506979"/>
              <a:gd name="connsiteY4" fmla="*/ 2546432 h 2637760"/>
              <a:gd name="connsiteX5" fmla="*/ 8252976 w 8506979"/>
              <a:gd name="connsiteY5" fmla="*/ 2620827 h 2637760"/>
              <a:gd name="connsiteX6" fmla="*/ 1358 w 8506979"/>
              <a:gd name="connsiteY6" fmla="*/ 2637760 h 2637760"/>
              <a:gd name="connsiteX7" fmla="*/ 397 w 8506979"/>
              <a:gd name="connsiteY7" fmla="*/ 0 h 2637760"/>
              <a:gd name="connsiteX0" fmla="*/ 1809 w 8506979"/>
              <a:gd name="connsiteY0" fmla="*/ 11841 h 2637760"/>
              <a:gd name="connsiteX1" fmla="*/ 243512 w 8506979"/>
              <a:gd name="connsiteY1" fmla="*/ 1189 h 2637760"/>
              <a:gd name="connsiteX2" fmla="*/ 8506979 w 8506979"/>
              <a:gd name="connsiteY2" fmla="*/ 1864 h 2637760"/>
              <a:gd name="connsiteX3" fmla="*/ 8506979 w 8506979"/>
              <a:gd name="connsiteY3" fmla="*/ 2366825 h 2637760"/>
              <a:gd name="connsiteX4" fmla="*/ 8432583 w 8506979"/>
              <a:gd name="connsiteY4" fmla="*/ 2546432 h 2637760"/>
              <a:gd name="connsiteX5" fmla="*/ 8252976 w 8506979"/>
              <a:gd name="connsiteY5" fmla="*/ 2620827 h 2637760"/>
              <a:gd name="connsiteX6" fmla="*/ 1358 w 8506979"/>
              <a:gd name="connsiteY6" fmla="*/ 2637760 h 2637760"/>
              <a:gd name="connsiteX7" fmla="*/ 397 w 8506979"/>
              <a:gd name="connsiteY7" fmla="*/ 0 h 2637760"/>
              <a:gd name="connsiteX8" fmla="*/ 1809 w 8506979"/>
              <a:gd name="connsiteY8" fmla="*/ 11841 h 2637760"/>
              <a:gd name="connsiteX0" fmla="*/ 1809 w 8506979"/>
              <a:gd name="connsiteY0" fmla="*/ 13076 h 2638995"/>
              <a:gd name="connsiteX1" fmla="*/ 243512 w 8506979"/>
              <a:gd name="connsiteY1" fmla="*/ 2424 h 2638995"/>
              <a:gd name="connsiteX2" fmla="*/ 8506979 w 8506979"/>
              <a:gd name="connsiteY2" fmla="*/ 3099 h 2638995"/>
              <a:gd name="connsiteX3" fmla="*/ 8506979 w 8506979"/>
              <a:gd name="connsiteY3" fmla="*/ 2368060 h 2638995"/>
              <a:gd name="connsiteX4" fmla="*/ 8432583 w 8506979"/>
              <a:gd name="connsiteY4" fmla="*/ 2547667 h 2638995"/>
              <a:gd name="connsiteX5" fmla="*/ 8252976 w 8506979"/>
              <a:gd name="connsiteY5" fmla="*/ 2622062 h 2638995"/>
              <a:gd name="connsiteX6" fmla="*/ 1358 w 8506979"/>
              <a:gd name="connsiteY6" fmla="*/ 2638995 h 2638995"/>
              <a:gd name="connsiteX7" fmla="*/ 397 w 8506979"/>
              <a:gd name="connsiteY7" fmla="*/ 1235 h 2638995"/>
              <a:gd name="connsiteX8" fmla="*/ 1809 w 8506979"/>
              <a:gd name="connsiteY8" fmla="*/ 13076 h 2638995"/>
              <a:gd name="connsiteX0" fmla="*/ 2840 w 8508010"/>
              <a:gd name="connsiteY0" fmla="*/ 27759 h 2653678"/>
              <a:gd name="connsiteX1" fmla="*/ 244543 w 8508010"/>
              <a:gd name="connsiteY1" fmla="*/ 17107 h 2653678"/>
              <a:gd name="connsiteX2" fmla="*/ 8508010 w 8508010"/>
              <a:gd name="connsiteY2" fmla="*/ 17782 h 2653678"/>
              <a:gd name="connsiteX3" fmla="*/ 8508010 w 8508010"/>
              <a:gd name="connsiteY3" fmla="*/ 2382743 h 2653678"/>
              <a:gd name="connsiteX4" fmla="*/ 8433614 w 8508010"/>
              <a:gd name="connsiteY4" fmla="*/ 2562350 h 2653678"/>
              <a:gd name="connsiteX5" fmla="*/ 8254007 w 8508010"/>
              <a:gd name="connsiteY5" fmla="*/ 2636745 h 2653678"/>
              <a:gd name="connsiteX6" fmla="*/ 2389 w 8508010"/>
              <a:gd name="connsiteY6" fmla="*/ 2653678 h 2653678"/>
              <a:gd name="connsiteX7" fmla="*/ 1428 w 8508010"/>
              <a:gd name="connsiteY7" fmla="*/ 15918 h 2653678"/>
              <a:gd name="connsiteX8" fmla="*/ 2840 w 8508010"/>
              <a:gd name="connsiteY8" fmla="*/ 27759 h 2653678"/>
              <a:gd name="connsiteX0" fmla="*/ 1174649 w 9681231"/>
              <a:gd name="connsiteY0" fmla="*/ 439428 h 3077188"/>
              <a:gd name="connsiteX1" fmla="*/ 1417764 w 9681231"/>
              <a:gd name="connsiteY1" fmla="*/ 440617 h 3077188"/>
              <a:gd name="connsiteX2" fmla="*/ 9681231 w 9681231"/>
              <a:gd name="connsiteY2" fmla="*/ 441292 h 3077188"/>
              <a:gd name="connsiteX3" fmla="*/ 9681231 w 9681231"/>
              <a:gd name="connsiteY3" fmla="*/ 2806253 h 3077188"/>
              <a:gd name="connsiteX4" fmla="*/ 9606835 w 9681231"/>
              <a:gd name="connsiteY4" fmla="*/ 2985860 h 3077188"/>
              <a:gd name="connsiteX5" fmla="*/ 9427228 w 9681231"/>
              <a:gd name="connsiteY5" fmla="*/ 3060255 h 3077188"/>
              <a:gd name="connsiteX6" fmla="*/ 1175610 w 9681231"/>
              <a:gd name="connsiteY6" fmla="*/ 3077188 h 3077188"/>
              <a:gd name="connsiteX7" fmla="*/ 1174649 w 9681231"/>
              <a:gd name="connsiteY7" fmla="*/ 439428 h 3077188"/>
              <a:gd name="connsiteX0" fmla="*/ 1174649 w 9681231"/>
              <a:gd name="connsiteY0" fmla="*/ 439428 h 3077188"/>
              <a:gd name="connsiteX1" fmla="*/ 1417764 w 9681231"/>
              <a:gd name="connsiteY1" fmla="*/ 440617 h 3077188"/>
              <a:gd name="connsiteX2" fmla="*/ 9681231 w 9681231"/>
              <a:gd name="connsiteY2" fmla="*/ 441292 h 3077188"/>
              <a:gd name="connsiteX3" fmla="*/ 9681231 w 9681231"/>
              <a:gd name="connsiteY3" fmla="*/ 2806253 h 3077188"/>
              <a:gd name="connsiteX4" fmla="*/ 9606835 w 9681231"/>
              <a:gd name="connsiteY4" fmla="*/ 2985860 h 3077188"/>
              <a:gd name="connsiteX5" fmla="*/ 9427228 w 9681231"/>
              <a:gd name="connsiteY5" fmla="*/ 3060255 h 3077188"/>
              <a:gd name="connsiteX6" fmla="*/ 1175610 w 9681231"/>
              <a:gd name="connsiteY6" fmla="*/ 3077188 h 3077188"/>
              <a:gd name="connsiteX7" fmla="*/ 1174649 w 9681231"/>
              <a:gd name="connsiteY7" fmla="*/ 439428 h 3077188"/>
              <a:gd name="connsiteX0" fmla="*/ 1174649 w 9681231"/>
              <a:gd name="connsiteY0" fmla="*/ 439428 h 3077188"/>
              <a:gd name="connsiteX1" fmla="*/ 1417764 w 9681231"/>
              <a:gd name="connsiteY1" fmla="*/ 440617 h 3077188"/>
              <a:gd name="connsiteX2" fmla="*/ 9681231 w 9681231"/>
              <a:gd name="connsiteY2" fmla="*/ 441292 h 3077188"/>
              <a:gd name="connsiteX3" fmla="*/ 9681231 w 9681231"/>
              <a:gd name="connsiteY3" fmla="*/ 2806253 h 3077188"/>
              <a:gd name="connsiteX4" fmla="*/ 9606835 w 9681231"/>
              <a:gd name="connsiteY4" fmla="*/ 2985860 h 3077188"/>
              <a:gd name="connsiteX5" fmla="*/ 9427228 w 9681231"/>
              <a:gd name="connsiteY5" fmla="*/ 3060255 h 3077188"/>
              <a:gd name="connsiteX6" fmla="*/ 1175610 w 9681231"/>
              <a:gd name="connsiteY6" fmla="*/ 3077188 h 3077188"/>
              <a:gd name="connsiteX7" fmla="*/ 1174649 w 9681231"/>
              <a:gd name="connsiteY7" fmla="*/ 439428 h 3077188"/>
              <a:gd name="connsiteX0" fmla="*/ 1174649 w 9681231"/>
              <a:gd name="connsiteY0" fmla="*/ 439428 h 3077188"/>
              <a:gd name="connsiteX1" fmla="*/ 1417764 w 9681231"/>
              <a:gd name="connsiteY1" fmla="*/ 440617 h 3077188"/>
              <a:gd name="connsiteX2" fmla="*/ 9681231 w 9681231"/>
              <a:gd name="connsiteY2" fmla="*/ 441292 h 3077188"/>
              <a:gd name="connsiteX3" fmla="*/ 9681231 w 9681231"/>
              <a:gd name="connsiteY3" fmla="*/ 2806253 h 3077188"/>
              <a:gd name="connsiteX4" fmla="*/ 9606835 w 9681231"/>
              <a:gd name="connsiteY4" fmla="*/ 2985860 h 3077188"/>
              <a:gd name="connsiteX5" fmla="*/ 9427228 w 9681231"/>
              <a:gd name="connsiteY5" fmla="*/ 3060255 h 3077188"/>
              <a:gd name="connsiteX6" fmla="*/ 1175610 w 9681231"/>
              <a:gd name="connsiteY6" fmla="*/ 3077188 h 3077188"/>
              <a:gd name="connsiteX7" fmla="*/ 1174649 w 9681231"/>
              <a:gd name="connsiteY7" fmla="*/ 439428 h 3077188"/>
              <a:gd name="connsiteX0" fmla="*/ 4826 w 8511408"/>
              <a:gd name="connsiteY0" fmla="*/ 0 h 2637760"/>
              <a:gd name="connsiteX1" fmla="*/ 247941 w 8511408"/>
              <a:gd name="connsiteY1" fmla="*/ 1189 h 2637760"/>
              <a:gd name="connsiteX2" fmla="*/ 8511408 w 8511408"/>
              <a:gd name="connsiteY2" fmla="*/ 1864 h 2637760"/>
              <a:gd name="connsiteX3" fmla="*/ 8511408 w 8511408"/>
              <a:gd name="connsiteY3" fmla="*/ 2366825 h 2637760"/>
              <a:gd name="connsiteX4" fmla="*/ 8437012 w 8511408"/>
              <a:gd name="connsiteY4" fmla="*/ 2546432 h 2637760"/>
              <a:gd name="connsiteX5" fmla="*/ 8257405 w 8511408"/>
              <a:gd name="connsiteY5" fmla="*/ 2620827 h 2637760"/>
              <a:gd name="connsiteX6" fmla="*/ 5787 w 8511408"/>
              <a:gd name="connsiteY6" fmla="*/ 2637760 h 2637760"/>
              <a:gd name="connsiteX7" fmla="*/ 4826 w 8511408"/>
              <a:gd name="connsiteY7" fmla="*/ 0 h 26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1408" h="2637760">
                <a:moveTo>
                  <a:pt x="4826" y="0"/>
                </a:moveTo>
                <a:lnTo>
                  <a:pt x="247941" y="1189"/>
                </a:lnTo>
                <a:lnTo>
                  <a:pt x="8511408" y="1864"/>
                </a:lnTo>
                <a:lnTo>
                  <a:pt x="8511408" y="2366825"/>
                </a:lnTo>
                <a:cubicBezTo>
                  <a:pt x="8511408" y="2434191"/>
                  <a:pt x="8484647" y="2498797"/>
                  <a:pt x="8437012" y="2546432"/>
                </a:cubicBezTo>
                <a:cubicBezTo>
                  <a:pt x="8389377" y="2594067"/>
                  <a:pt x="8324771" y="2620827"/>
                  <a:pt x="8257405" y="2620827"/>
                </a:cubicBezTo>
                <a:lnTo>
                  <a:pt x="5787" y="2637760"/>
                </a:lnTo>
                <a:cubicBezTo>
                  <a:pt x="4429" y="52252"/>
                  <a:pt x="0" y="582303"/>
                  <a:pt x="4826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191000" y="554842"/>
            <a:ext cx="4267200" cy="420254"/>
          </a:xfrm>
        </p:spPr>
        <p:txBody>
          <a:bodyPr/>
          <a:lstStyle>
            <a:lvl1pPr algn="r">
              <a:defRPr sz="2800" b="1" baseline="0">
                <a:solidFill>
                  <a:srgbClr val="FFEB00"/>
                </a:solidFill>
                <a:latin typeface="Weber Brush" panose="02000507000000020004" pitchFamily="2" charset="0"/>
              </a:defRPr>
            </a:lvl1pPr>
          </a:lstStyle>
          <a:p>
            <a:r>
              <a:rPr lang="en-US" noProof="0" dirty="0"/>
              <a:t>Presentation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0" y="1555549"/>
            <a:ext cx="4267200" cy="450531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EB00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 hasCustomPrompt="1"/>
          </p:nvPr>
        </p:nvSpPr>
        <p:spPr>
          <a:xfrm>
            <a:off x="442510" y="4779963"/>
            <a:ext cx="3956050" cy="153987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en-GB" sz="1200" dirty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Date 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365760" cy="5143500"/>
          </a:xfrm>
          <a:prstGeom prst="rect">
            <a:avLst/>
          </a:prstGeom>
          <a:solidFill>
            <a:srgbClr val="F9E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EB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191000" y="1045759"/>
            <a:ext cx="4267200" cy="45601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800" baseline="0">
                <a:solidFill>
                  <a:srgbClr val="FFFFFF"/>
                </a:solidFill>
                <a:latin typeface="Weber Brush" panose="02000507000000020004" pitchFamily="2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268335-4DD1-4C3D-A420-C69A16EF8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691" y="4519042"/>
            <a:ext cx="759018" cy="3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02">
          <p15:clr>
            <a:srgbClr val="FBAE40"/>
          </p15:clr>
        </p15:guide>
        <p15:guide id="3" pos="4468">
          <p15:clr>
            <a:srgbClr val="FBAE40"/>
          </p15:clr>
        </p15:guide>
        <p15:guide id="4" pos="4558">
          <p15:clr>
            <a:srgbClr val="FBAE40"/>
          </p15:clr>
        </p15:guide>
        <p15:guide id="5" pos="535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358730" y="457200"/>
            <a:ext cx="8780930" cy="3895344"/>
          </a:xfrm>
          <a:prstGeom prst="rect">
            <a:avLst/>
          </a:prstGeom>
          <a:solidFill>
            <a:srgbClr val="5A4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A4C40"/>
                </a:solidFill>
              </a:rPr>
              <a:t>t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76262" y="685800"/>
            <a:ext cx="8351838" cy="430887"/>
          </a:xfrm>
        </p:spPr>
        <p:txBody>
          <a:bodyPr/>
          <a:lstStyle>
            <a:lvl1pPr>
              <a:defRPr baseline="0">
                <a:solidFill>
                  <a:srgbClr val="FFEB00"/>
                </a:solidFill>
                <a:latin typeface="Weber Brush" panose="02000507000000020004" pitchFamily="2" charset="0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>
                <a:latin typeface="+mn-lt"/>
              </a:defRPr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2"/>
          </p:nvPr>
        </p:nvSpPr>
        <p:spPr>
          <a:xfrm>
            <a:off x="600075" y="1352550"/>
            <a:ext cx="8324850" cy="2838450"/>
          </a:xfrm>
        </p:spPr>
        <p:txBody>
          <a:bodyPr/>
          <a:lstStyle>
            <a:lvl1pPr marL="3429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4pPr marL="1371600" indent="0">
              <a:buNone/>
              <a:defRPr/>
            </a:lvl4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910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586258" y="905608"/>
            <a:ext cx="8341842" cy="342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1</a:t>
            </a:r>
          </a:p>
          <a:p>
            <a:pPr lvl="1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2</a:t>
            </a:r>
          </a:p>
          <a:p>
            <a:pPr lvl="2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3</a:t>
            </a:r>
          </a:p>
          <a:p>
            <a:pPr lvl="3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4</a:t>
            </a:r>
          </a:p>
          <a:p>
            <a:pPr lvl="4"/>
            <a:r>
              <a:rPr lang="en-US" noProof="0" dirty="0"/>
              <a:t>Text</a:t>
            </a:r>
            <a:r>
              <a:rPr lang="fr-FR" dirty="0"/>
              <a:t> </a:t>
            </a:r>
            <a:r>
              <a:rPr lang="en-US" noProof="0" dirty="0"/>
              <a:t>level</a:t>
            </a:r>
            <a:r>
              <a:rPr lang="fr-FR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0751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6258" y="114301"/>
            <a:ext cx="8341842" cy="342900"/>
          </a:xfrm>
        </p:spPr>
        <p:txBody>
          <a:bodyPr vert="horz" lIns="90000" tIns="0" rIns="91440" bIns="45720" rtlCol="0" anchor="t" anchorCtr="0">
            <a:noAutofit/>
          </a:bodyPr>
          <a:lstStyle>
            <a:lvl1pPr>
              <a:defRPr lang="fr-FR" dirty="0"/>
            </a:lvl1pPr>
          </a:lstStyle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6258" y="905608"/>
            <a:ext cx="5040000" cy="34297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  <a:lvl6pPr>
              <a:defRPr lang="en-US" noProof="0" dirty="0"/>
            </a:lvl6pPr>
            <a:lvl7pPr>
              <a:defRPr lang="en-US" noProof="0" dirty="0"/>
            </a:lvl7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>
          <a:xfrm>
            <a:off x="586258" y="4934843"/>
            <a:ext cx="366242" cy="123111"/>
          </a:xfrm>
        </p:spPr>
        <p:txBody>
          <a:bodyPr vert="horz" wrap="square" lIns="90000" tIns="0" rIns="0" bIns="0" rtlCol="0" anchor="ctr">
            <a:spAutoFit/>
          </a:bodyPr>
          <a:lstStyle>
            <a:lvl1pPr>
              <a:defRPr lang="en-GB" smtClean="0"/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5796577" y="905608"/>
            <a:ext cx="3131523" cy="3429791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61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image" Target="../media/image27.png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theme" Target="../theme/theme11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0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4.xml"/><Relationship Id="rId21" Type="http://schemas.openxmlformats.org/officeDocument/2006/relationships/image" Target="../media/image61.png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3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26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51.xml"/><Relationship Id="rId21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5" Type="http://schemas.openxmlformats.org/officeDocument/2006/relationships/slideLayout" Target="../slideLayouts/slideLayout273.xml"/><Relationship Id="rId33" Type="http://schemas.openxmlformats.org/officeDocument/2006/relationships/image" Target="../media/image61.png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20" Type="http://schemas.openxmlformats.org/officeDocument/2006/relationships/slideLayout" Target="../slideLayouts/slideLayout268.xml"/><Relationship Id="rId29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24" Type="http://schemas.openxmlformats.org/officeDocument/2006/relationships/slideLayout" Target="../slideLayouts/slideLayout272.xml"/><Relationship Id="rId32" Type="http://schemas.openxmlformats.org/officeDocument/2006/relationships/theme" Target="../theme/theme17.xml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71.xml"/><Relationship Id="rId28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58.xml"/><Relationship Id="rId19" Type="http://schemas.openxmlformats.org/officeDocument/2006/relationships/slideLayout" Target="../slideLayouts/slideLayout267.xml"/><Relationship Id="rId31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270.xml"/><Relationship Id="rId27" Type="http://schemas.openxmlformats.org/officeDocument/2006/relationships/slideLayout" Target="../slideLayouts/slideLayout275.xml"/><Relationship Id="rId30" Type="http://schemas.openxmlformats.org/officeDocument/2006/relationships/slideLayout" Target="../slideLayouts/slideLayout278.xml"/><Relationship Id="rId8" Type="http://schemas.openxmlformats.org/officeDocument/2006/relationships/slideLayout" Target="../slideLayouts/slideLayout25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1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82.xml"/><Relationship Id="rId21" Type="http://schemas.openxmlformats.org/officeDocument/2006/relationships/theme" Target="../theme/theme18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1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81.xml"/><Relationship Id="rId16" Type="http://schemas.openxmlformats.org/officeDocument/2006/relationships/slideLayout" Target="../slideLayouts/slideLayout295.xml"/><Relationship Id="rId20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Relationship Id="rId22" Type="http://schemas.openxmlformats.org/officeDocument/2006/relationships/image" Target="../media/image61.png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26" Type="http://schemas.openxmlformats.org/officeDocument/2006/relationships/slideLayout" Target="../slideLayouts/slideLayout325.xml"/><Relationship Id="rId39" Type="http://schemas.openxmlformats.org/officeDocument/2006/relationships/slideLayout" Target="../slideLayouts/slideLayout338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slideLayout" Target="../slideLayouts/slideLayout349.xml"/><Relationship Id="rId55" Type="http://schemas.openxmlformats.org/officeDocument/2006/relationships/tags" Target="../tags/tag5.xml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9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3" Type="http://schemas.openxmlformats.org/officeDocument/2006/relationships/tags" Target="../tags/tag3.xml"/><Relationship Id="rId58" Type="http://schemas.openxmlformats.org/officeDocument/2006/relationships/tags" Target="../tags/tag8.xml"/><Relationship Id="rId5" Type="http://schemas.openxmlformats.org/officeDocument/2006/relationships/slideLayout" Target="../slideLayouts/slideLayout304.xml"/><Relationship Id="rId19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slideLayout" Target="../slideLayouts/slideLayout347.xml"/><Relationship Id="rId56" Type="http://schemas.openxmlformats.org/officeDocument/2006/relationships/tags" Target="../tags/tag6.xml"/><Relationship Id="rId8" Type="http://schemas.openxmlformats.org/officeDocument/2006/relationships/slideLayout" Target="../slideLayouts/slideLayout307.xml"/><Relationship Id="rId51" Type="http://schemas.openxmlformats.org/officeDocument/2006/relationships/theme" Target="../theme/theme19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59" Type="http://schemas.openxmlformats.org/officeDocument/2006/relationships/tags" Target="../tags/tag9.xml"/><Relationship Id="rId20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40.xml"/><Relationship Id="rId54" Type="http://schemas.openxmlformats.org/officeDocument/2006/relationships/tags" Target="../tags/tag4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slideLayout" Target="../slideLayouts/slideLayout348.xml"/><Relationship Id="rId57" Type="http://schemas.openxmlformats.org/officeDocument/2006/relationships/tags" Target="../tags/tag7.xml"/><Relationship Id="rId10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52" Type="http://schemas.openxmlformats.org/officeDocument/2006/relationships/tags" Target="../tags/tag2.xml"/><Relationship Id="rId60" Type="http://schemas.openxmlformats.org/officeDocument/2006/relationships/image" Target="../media/image8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5.xml"/><Relationship Id="rId21" Type="http://schemas.openxmlformats.org/officeDocument/2006/relationships/slideLayout" Target="../slideLayouts/slideLayout370.xml"/><Relationship Id="rId42" Type="http://schemas.openxmlformats.org/officeDocument/2006/relationships/slideLayout" Target="../slideLayouts/slideLayout391.xml"/><Relationship Id="rId47" Type="http://schemas.openxmlformats.org/officeDocument/2006/relationships/slideLayout" Target="../slideLayouts/slideLayout396.xml"/><Relationship Id="rId63" Type="http://schemas.openxmlformats.org/officeDocument/2006/relationships/theme" Target="../theme/theme20.xml"/><Relationship Id="rId68" Type="http://schemas.openxmlformats.org/officeDocument/2006/relationships/tags" Target="../tags/tag14.xml"/><Relationship Id="rId7" Type="http://schemas.openxmlformats.org/officeDocument/2006/relationships/slideLayout" Target="../slideLayouts/slideLayout356.xml"/><Relationship Id="rId71" Type="http://schemas.openxmlformats.org/officeDocument/2006/relationships/tags" Target="../tags/tag17.xml"/><Relationship Id="rId2" Type="http://schemas.openxmlformats.org/officeDocument/2006/relationships/slideLayout" Target="../slideLayouts/slideLayout351.xml"/><Relationship Id="rId16" Type="http://schemas.openxmlformats.org/officeDocument/2006/relationships/slideLayout" Target="../slideLayouts/slideLayout365.xml"/><Relationship Id="rId29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60.xml"/><Relationship Id="rId24" Type="http://schemas.openxmlformats.org/officeDocument/2006/relationships/slideLayout" Target="../slideLayouts/slideLayout373.xml"/><Relationship Id="rId32" Type="http://schemas.openxmlformats.org/officeDocument/2006/relationships/slideLayout" Target="../slideLayouts/slideLayout381.xml"/><Relationship Id="rId37" Type="http://schemas.openxmlformats.org/officeDocument/2006/relationships/slideLayout" Target="../slideLayouts/slideLayout386.xml"/><Relationship Id="rId40" Type="http://schemas.openxmlformats.org/officeDocument/2006/relationships/slideLayout" Target="../slideLayouts/slideLayout389.xml"/><Relationship Id="rId45" Type="http://schemas.openxmlformats.org/officeDocument/2006/relationships/slideLayout" Target="../slideLayouts/slideLayout394.xml"/><Relationship Id="rId53" Type="http://schemas.openxmlformats.org/officeDocument/2006/relationships/slideLayout" Target="../slideLayouts/slideLayout402.xml"/><Relationship Id="rId58" Type="http://schemas.openxmlformats.org/officeDocument/2006/relationships/slideLayout" Target="../slideLayouts/slideLayout407.xml"/><Relationship Id="rId66" Type="http://schemas.openxmlformats.org/officeDocument/2006/relationships/tags" Target="../tags/tag12.xml"/><Relationship Id="rId5" Type="http://schemas.openxmlformats.org/officeDocument/2006/relationships/slideLayout" Target="../slideLayouts/slideLayout354.xml"/><Relationship Id="rId61" Type="http://schemas.openxmlformats.org/officeDocument/2006/relationships/slideLayout" Target="../slideLayouts/slideLayout410.xml"/><Relationship Id="rId19" Type="http://schemas.openxmlformats.org/officeDocument/2006/relationships/slideLayout" Target="../slideLayouts/slideLayout368.xml"/><Relationship Id="rId14" Type="http://schemas.openxmlformats.org/officeDocument/2006/relationships/slideLayout" Target="../slideLayouts/slideLayout363.xml"/><Relationship Id="rId22" Type="http://schemas.openxmlformats.org/officeDocument/2006/relationships/slideLayout" Target="../slideLayouts/slideLayout371.xml"/><Relationship Id="rId27" Type="http://schemas.openxmlformats.org/officeDocument/2006/relationships/slideLayout" Target="../slideLayouts/slideLayout376.xml"/><Relationship Id="rId30" Type="http://schemas.openxmlformats.org/officeDocument/2006/relationships/slideLayout" Target="../slideLayouts/slideLayout379.xml"/><Relationship Id="rId35" Type="http://schemas.openxmlformats.org/officeDocument/2006/relationships/slideLayout" Target="../slideLayouts/slideLayout384.xml"/><Relationship Id="rId43" Type="http://schemas.openxmlformats.org/officeDocument/2006/relationships/slideLayout" Target="../slideLayouts/slideLayout392.xml"/><Relationship Id="rId48" Type="http://schemas.openxmlformats.org/officeDocument/2006/relationships/slideLayout" Target="../slideLayouts/slideLayout397.xml"/><Relationship Id="rId56" Type="http://schemas.openxmlformats.org/officeDocument/2006/relationships/slideLayout" Target="../slideLayouts/slideLayout405.xml"/><Relationship Id="rId64" Type="http://schemas.openxmlformats.org/officeDocument/2006/relationships/tags" Target="../tags/tag10.xml"/><Relationship Id="rId69" Type="http://schemas.openxmlformats.org/officeDocument/2006/relationships/tags" Target="../tags/tag15.xml"/><Relationship Id="rId8" Type="http://schemas.openxmlformats.org/officeDocument/2006/relationships/slideLayout" Target="../slideLayouts/slideLayout357.xml"/><Relationship Id="rId51" Type="http://schemas.openxmlformats.org/officeDocument/2006/relationships/slideLayout" Target="../slideLayouts/slideLayout400.xml"/><Relationship Id="rId72" Type="http://schemas.openxmlformats.org/officeDocument/2006/relationships/image" Target="../media/image112.emf"/><Relationship Id="rId3" Type="http://schemas.openxmlformats.org/officeDocument/2006/relationships/slideLayout" Target="../slideLayouts/slideLayout352.xml"/><Relationship Id="rId12" Type="http://schemas.openxmlformats.org/officeDocument/2006/relationships/slideLayout" Target="../slideLayouts/slideLayout361.xml"/><Relationship Id="rId17" Type="http://schemas.openxmlformats.org/officeDocument/2006/relationships/slideLayout" Target="../slideLayouts/slideLayout366.xml"/><Relationship Id="rId25" Type="http://schemas.openxmlformats.org/officeDocument/2006/relationships/slideLayout" Target="../slideLayouts/slideLayout374.xml"/><Relationship Id="rId33" Type="http://schemas.openxmlformats.org/officeDocument/2006/relationships/slideLayout" Target="../slideLayouts/slideLayout382.xml"/><Relationship Id="rId38" Type="http://schemas.openxmlformats.org/officeDocument/2006/relationships/slideLayout" Target="../slideLayouts/slideLayout387.xml"/><Relationship Id="rId46" Type="http://schemas.openxmlformats.org/officeDocument/2006/relationships/slideLayout" Target="../slideLayouts/slideLayout395.xml"/><Relationship Id="rId59" Type="http://schemas.openxmlformats.org/officeDocument/2006/relationships/slideLayout" Target="../slideLayouts/slideLayout408.xml"/><Relationship Id="rId67" Type="http://schemas.openxmlformats.org/officeDocument/2006/relationships/tags" Target="../tags/tag13.xml"/><Relationship Id="rId20" Type="http://schemas.openxmlformats.org/officeDocument/2006/relationships/slideLayout" Target="../slideLayouts/slideLayout369.xml"/><Relationship Id="rId41" Type="http://schemas.openxmlformats.org/officeDocument/2006/relationships/slideLayout" Target="../slideLayouts/slideLayout390.xml"/><Relationship Id="rId54" Type="http://schemas.openxmlformats.org/officeDocument/2006/relationships/slideLayout" Target="../slideLayouts/slideLayout403.xml"/><Relationship Id="rId62" Type="http://schemas.openxmlformats.org/officeDocument/2006/relationships/slideLayout" Target="../slideLayouts/slideLayout411.xml"/><Relationship Id="rId70" Type="http://schemas.openxmlformats.org/officeDocument/2006/relationships/tags" Target="../tags/tag16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5" Type="http://schemas.openxmlformats.org/officeDocument/2006/relationships/slideLayout" Target="../slideLayouts/slideLayout364.xml"/><Relationship Id="rId23" Type="http://schemas.openxmlformats.org/officeDocument/2006/relationships/slideLayout" Target="../slideLayouts/slideLayout372.xml"/><Relationship Id="rId28" Type="http://schemas.openxmlformats.org/officeDocument/2006/relationships/slideLayout" Target="../slideLayouts/slideLayout377.xml"/><Relationship Id="rId36" Type="http://schemas.openxmlformats.org/officeDocument/2006/relationships/slideLayout" Target="../slideLayouts/slideLayout385.xml"/><Relationship Id="rId49" Type="http://schemas.openxmlformats.org/officeDocument/2006/relationships/slideLayout" Target="../slideLayouts/slideLayout398.xml"/><Relationship Id="rId57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359.xml"/><Relationship Id="rId31" Type="http://schemas.openxmlformats.org/officeDocument/2006/relationships/slideLayout" Target="../slideLayouts/slideLayout380.xml"/><Relationship Id="rId44" Type="http://schemas.openxmlformats.org/officeDocument/2006/relationships/slideLayout" Target="../slideLayouts/slideLayout393.xml"/><Relationship Id="rId52" Type="http://schemas.openxmlformats.org/officeDocument/2006/relationships/slideLayout" Target="../slideLayouts/slideLayout401.xml"/><Relationship Id="rId60" Type="http://schemas.openxmlformats.org/officeDocument/2006/relationships/slideLayout" Target="../slideLayouts/slideLayout409.xml"/><Relationship Id="rId65" Type="http://schemas.openxmlformats.org/officeDocument/2006/relationships/tags" Target="../tags/tag11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62.xml"/><Relationship Id="rId18" Type="http://schemas.openxmlformats.org/officeDocument/2006/relationships/slideLayout" Target="../slideLayouts/slideLayout367.xml"/><Relationship Id="rId39" Type="http://schemas.openxmlformats.org/officeDocument/2006/relationships/slideLayout" Target="../slideLayouts/slideLayout388.xml"/><Relationship Id="rId34" Type="http://schemas.openxmlformats.org/officeDocument/2006/relationships/slideLayout" Target="../slideLayouts/slideLayout383.xml"/><Relationship Id="rId50" Type="http://schemas.openxmlformats.org/officeDocument/2006/relationships/slideLayout" Target="../slideLayouts/slideLayout399.xml"/><Relationship Id="rId55" Type="http://schemas.openxmlformats.org/officeDocument/2006/relationships/slideLayout" Target="../slideLayouts/slideLayout40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13" Type="http://schemas.openxmlformats.org/officeDocument/2006/relationships/tags" Target="../tags/tag20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ags" Target="../tags/tag19.xml"/><Relationship Id="rId2" Type="http://schemas.openxmlformats.org/officeDocument/2006/relationships/slideLayout" Target="../slideLayouts/slideLayout413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tags" Target="../tags/tag18.xml"/><Relationship Id="rId5" Type="http://schemas.openxmlformats.org/officeDocument/2006/relationships/slideLayout" Target="../slideLayouts/slideLayout416.xml"/><Relationship Id="rId15" Type="http://schemas.openxmlformats.org/officeDocument/2006/relationships/tags" Target="../tags/tag22.xml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Relationship Id="rId14" Type="http://schemas.openxmlformats.org/officeDocument/2006/relationships/tags" Target="../tags/tag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ags" Target="../tags/tag25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ags" Target="../tags/tag24.xml"/><Relationship Id="rId2" Type="http://schemas.openxmlformats.org/officeDocument/2006/relationships/slideLayout" Target="../slideLayouts/slideLayout422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tags" Target="../tags/tag23.xml"/><Relationship Id="rId5" Type="http://schemas.openxmlformats.org/officeDocument/2006/relationships/slideLayout" Target="../slideLayouts/slideLayout425.xml"/><Relationship Id="rId15" Type="http://schemas.openxmlformats.org/officeDocument/2006/relationships/tags" Target="../tags/tag27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Relationship Id="rId14" Type="http://schemas.openxmlformats.org/officeDocument/2006/relationships/tags" Target="../tags/tag26.xml"/></Relationships>
</file>

<file path=ppt/slideMasters/_rels/slideMaster2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2.xml"/><Relationship Id="rId18" Type="http://schemas.openxmlformats.org/officeDocument/2006/relationships/slideLayout" Target="../slideLayouts/slideLayout447.xml"/><Relationship Id="rId26" Type="http://schemas.openxmlformats.org/officeDocument/2006/relationships/slideLayout" Target="../slideLayouts/slideLayout455.xml"/><Relationship Id="rId3" Type="http://schemas.openxmlformats.org/officeDocument/2006/relationships/slideLayout" Target="../slideLayouts/slideLayout432.xml"/><Relationship Id="rId21" Type="http://schemas.openxmlformats.org/officeDocument/2006/relationships/slideLayout" Target="../slideLayouts/slideLayout450.xml"/><Relationship Id="rId34" Type="http://schemas.openxmlformats.org/officeDocument/2006/relationships/tags" Target="../tags/tag31.xml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17" Type="http://schemas.openxmlformats.org/officeDocument/2006/relationships/slideLayout" Target="../slideLayouts/slideLayout446.xml"/><Relationship Id="rId25" Type="http://schemas.openxmlformats.org/officeDocument/2006/relationships/slideLayout" Target="../slideLayouts/slideLayout454.xml"/><Relationship Id="rId33" Type="http://schemas.openxmlformats.org/officeDocument/2006/relationships/tags" Target="../tags/tag30.xml"/><Relationship Id="rId2" Type="http://schemas.openxmlformats.org/officeDocument/2006/relationships/slideLayout" Target="../slideLayouts/slideLayout431.xml"/><Relationship Id="rId16" Type="http://schemas.openxmlformats.org/officeDocument/2006/relationships/slideLayout" Target="../slideLayouts/slideLayout445.xml"/><Relationship Id="rId20" Type="http://schemas.openxmlformats.org/officeDocument/2006/relationships/slideLayout" Target="../slideLayouts/slideLayout449.xml"/><Relationship Id="rId29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24" Type="http://schemas.openxmlformats.org/officeDocument/2006/relationships/slideLayout" Target="../slideLayouts/slideLayout453.xml"/><Relationship Id="rId32" Type="http://schemas.openxmlformats.org/officeDocument/2006/relationships/tags" Target="../tags/tag29.xml"/><Relationship Id="rId5" Type="http://schemas.openxmlformats.org/officeDocument/2006/relationships/slideLayout" Target="../slideLayouts/slideLayout434.xml"/><Relationship Id="rId15" Type="http://schemas.openxmlformats.org/officeDocument/2006/relationships/slideLayout" Target="../slideLayouts/slideLayout444.xml"/><Relationship Id="rId23" Type="http://schemas.openxmlformats.org/officeDocument/2006/relationships/slideLayout" Target="../slideLayouts/slideLayout452.xml"/><Relationship Id="rId28" Type="http://schemas.openxmlformats.org/officeDocument/2006/relationships/slideLayout" Target="../slideLayouts/slideLayout457.xml"/><Relationship Id="rId36" Type="http://schemas.openxmlformats.org/officeDocument/2006/relationships/image" Target="../media/image137.png"/><Relationship Id="rId10" Type="http://schemas.openxmlformats.org/officeDocument/2006/relationships/slideLayout" Target="../slideLayouts/slideLayout439.xml"/><Relationship Id="rId19" Type="http://schemas.openxmlformats.org/officeDocument/2006/relationships/slideLayout" Target="../slideLayouts/slideLayout448.xml"/><Relationship Id="rId31" Type="http://schemas.openxmlformats.org/officeDocument/2006/relationships/tags" Target="../tags/tag28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slideLayout" Target="../slideLayouts/slideLayout443.xml"/><Relationship Id="rId22" Type="http://schemas.openxmlformats.org/officeDocument/2006/relationships/slideLayout" Target="../slideLayouts/slideLayout451.xml"/><Relationship Id="rId27" Type="http://schemas.openxmlformats.org/officeDocument/2006/relationships/slideLayout" Target="../slideLayouts/slideLayout456.xml"/><Relationship Id="rId30" Type="http://schemas.openxmlformats.org/officeDocument/2006/relationships/theme" Target="../theme/theme23.xml"/><Relationship Id="rId35" Type="http://schemas.openxmlformats.org/officeDocument/2006/relationships/tags" Target="../tags/tag32.xml"/><Relationship Id="rId8" Type="http://schemas.openxmlformats.org/officeDocument/2006/relationships/slideLayout" Target="../slideLayouts/slideLayout4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27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27.pn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39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47.jpeg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17763" y="4867608"/>
            <a:ext cx="2895600" cy="126958"/>
          </a:xfrm>
          <a:prstGeom prst="rect">
            <a:avLst/>
          </a:prstGeom>
        </p:spPr>
        <p:txBody>
          <a:bodyPr vert="horz" lIns="35994" tIns="0" rIns="35994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>
                <a:solidFill>
                  <a:srgbClr val="17428C"/>
                </a:solidFill>
              </a:rPr>
              <a:t>Markkinointi/Wilma Siitonen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867608"/>
            <a:ext cx="504000" cy="126958"/>
          </a:xfrm>
          <a:prstGeom prst="rect">
            <a:avLst/>
          </a:prstGeom>
        </p:spPr>
        <p:txBody>
          <a:bodyPr vert="horz" wrap="square" lIns="35994" tIns="0" rIns="35994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8486" y="4261867"/>
            <a:ext cx="1243587" cy="969266"/>
          </a:xfrm>
          <a:prstGeom prst="rect">
            <a:avLst/>
          </a:prstGeom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" y="-4137"/>
            <a:ext cx="454152" cy="469391"/>
          </a:xfrm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791997" y="1301262"/>
            <a:ext cx="8172000" cy="3369914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noProof="0" dirty="0"/>
              <a:t>Text level 1 Arial 14-point</a:t>
            </a:r>
          </a:p>
          <a:p>
            <a:pPr lvl="1"/>
            <a:r>
              <a:rPr lang="en-US" noProof="0" dirty="0"/>
              <a:t>Text level 2 with indent Arial 11-point</a:t>
            </a:r>
          </a:p>
          <a:p>
            <a:pPr lvl="2"/>
            <a:r>
              <a:rPr lang="en-US" noProof="0" dirty="0"/>
              <a:t>Text level 3 with bullet Arial 11-point</a:t>
            </a:r>
          </a:p>
          <a:p>
            <a:pPr marL="791862" marR="0" lvl="3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pPr>
            <a:r>
              <a:rPr lang="en-US" noProof="0" dirty="0"/>
              <a:t>Text level 4 with bullet Arial 11-point</a:t>
            </a:r>
          </a:p>
          <a:p>
            <a:pPr lvl="4"/>
            <a:r>
              <a:rPr lang="en-US" noProof="0" dirty="0"/>
              <a:t>Text level 5 with bullet Arial 11-point</a:t>
            </a:r>
          </a:p>
          <a:p>
            <a:pPr lvl="5"/>
            <a:r>
              <a:rPr lang="en-US" sz="1100" noProof="0" dirty="0"/>
              <a:t>Running text level 6 Arial 11-point</a:t>
            </a:r>
          </a:p>
          <a:p>
            <a:pPr lvl="6"/>
            <a:r>
              <a:rPr lang="en-US" sz="1100" noProof="0" dirty="0"/>
              <a:t>Running text level 7 Arial 11-point</a:t>
            </a:r>
          </a:p>
          <a:p>
            <a:pPr lvl="7"/>
            <a:r>
              <a:rPr lang="en-US" sz="1100" noProof="0" dirty="0"/>
              <a:t>Running text level 8 Arial 11-point</a:t>
            </a:r>
          </a:p>
          <a:p>
            <a:pPr lvl="8"/>
            <a:r>
              <a:rPr lang="en-US" noProof="0" dirty="0"/>
              <a:t>Running text level 9 </a:t>
            </a:r>
            <a:r>
              <a:rPr lang="en-US" sz="1100" noProof="0" dirty="0"/>
              <a:t>Arial 11-point</a:t>
            </a:r>
            <a:endParaRPr lang="en-US" noProof="0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791999" y="234000"/>
            <a:ext cx="8172000" cy="230832"/>
          </a:xfrm>
          <a:prstGeom prst="rect">
            <a:avLst/>
          </a:prstGeom>
        </p:spPr>
        <p:txBody>
          <a:bodyPr vert="horz" wrap="square" lIns="91428" tIns="0" rIns="91428" bIns="0" rtlCol="0" anchor="t" anchorCtr="0">
            <a:spAutoFit/>
          </a:bodyPr>
          <a:lstStyle/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209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8" r:id="rId2"/>
    <p:sldLayoutId id="2147483729" r:id="rId3"/>
    <p:sldLayoutId id="2147483735" r:id="rId4"/>
    <p:sldLayoutId id="2147483737" r:id="rId5"/>
    <p:sldLayoutId id="2147483757" r:id="rId6"/>
  </p:sldLayoutIdLst>
  <p:hf hdr="0" dt="0"/>
  <p:txStyles>
    <p:titleStyle>
      <a:lvl1pPr algn="l" defTabSz="914241" rtl="0" eaLnBrk="1" latinLnBrk="0" hangingPunct="1">
        <a:spcBef>
          <a:spcPct val="0"/>
        </a:spcBef>
        <a:buNone/>
        <a:defRPr sz="1500" kern="1200" cap="none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241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900" b="0" kern="1200" cap="none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69957" indent="-179969" algn="l" defTabSz="914241" rtl="0" eaLnBrk="1" latinLnBrk="0" hangingPunct="1">
        <a:lnSpc>
          <a:spcPct val="90000"/>
        </a:lnSpc>
        <a:spcBef>
          <a:spcPts val="0"/>
        </a:spcBef>
        <a:buSzPct val="80000"/>
        <a:buFont typeface="Wingdings" panose="05000000000000000000" pitchFamily="2" charset="2"/>
        <a:buChar char="v"/>
        <a:defRPr sz="1600" b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03915" indent="-143978" algn="l" defTabSz="914241" rtl="0" eaLnBrk="1" latinLnBrk="0" hangingPunct="1">
        <a:lnSpc>
          <a:spcPct val="90000"/>
        </a:lnSpc>
        <a:spcBef>
          <a:spcPts val="0"/>
        </a:spcBef>
        <a:buSzPct val="100000"/>
        <a:buFont typeface="Arial" panose="020B0604020202020204" pitchFamily="34" charset="0"/>
        <a:buChar char="◦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91862" marR="0" indent="-143978" algn="l" defTabSz="914241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▪"/>
        <a:tabLst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9811" indent="-143978" algn="l" defTabSz="914241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▫"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79811" indent="0" algn="l" defTabSz="914241" rtl="0" eaLnBrk="1" latinLnBrk="0" hangingPunct="1">
        <a:lnSpc>
          <a:spcPct val="90000"/>
        </a:lnSpc>
        <a:spcBef>
          <a:spcPts val="0"/>
        </a:spcBef>
        <a:buFontTx/>
        <a:buNone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367762" indent="0" algn="l" defTabSz="914241" rtl="0" eaLnBrk="1" latinLnBrk="0" hangingPunct="1">
        <a:lnSpc>
          <a:spcPct val="90000"/>
        </a:lnSpc>
        <a:spcBef>
          <a:spcPts val="0"/>
        </a:spcBef>
        <a:buFontTx/>
        <a:buNone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367762" indent="0" algn="l" defTabSz="914241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367762" marR="0" indent="0" algn="l" defTabSz="914241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44" userDrawn="1">
          <p15:clr>
            <a:srgbClr val="F26B43"/>
          </p15:clr>
        </p15:guide>
        <p15:guide id="2" pos="979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52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2000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7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9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  <p:sldLayoutId id="2147484085" r:id="rId16"/>
    <p:sldLayoutId id="2147484086" r:id="rId17"/>
    <p:sldLayoutId id="2147484087" r:id="rId18"/>
    <p:sldLayoutId id="2147484088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5" r:id="rId25"/>
    <p:sldLayoutId id="2147484096" r:id="rId26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6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50" indent="-107950" algn="l" defTabSz="914400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52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2000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7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  <p:sldLayoutId id="2147484210" r:id="rId16"/>
    <p:sldLayoutId id="2147484211" r:id="rId17"/>
    <p:sldLayoutId id="2147484212" r:id="rId18"/>
    <p:sldLayoutId id="2147484213" r:id="rId19"/>
    <p:sldLayoutId id="2147484214" r:id="rId20"/>
    <p:sldLayoutId id="2147484215" r:id="rId21"/>
    <p:sldLayoutId id="2147484216" r:id="rId22"/>
    <p:sldLayoutId id="2147484217" r:id="rId23"/>
    <p:sldLayoutId id="2147484218" r:id="rId24"/>
    <p:sldLayoutId id="2147484219" r:id="rId25"/>
    <p:sldLayoutId id="2147484220" r:id="rId26"/>
    <p:sldLayoutId id="2147484221" r:id="rId27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6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50" indent="-107950" algn="l" defTabSz="914400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45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2000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7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8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  <p:sldLayoutId id="2147484251" r:id="rId13"/>
    <p:sldLayoutId id="2147484252" r:id="rId14"/>
    <p:sldLayoutId id="2147484253" r:id="rId15"/>
    <p:sldLayoutId id="2147484254" r:id="rId16"/>
    <p:sldLayoutId id="2147484255" r:id="rId17"/>
    <p:sldLayoutId id="2147484256" r:id="rId18"/>
    <p:sldLayoutId id="2147484257" r:id="rId19"/>
    <p:sldLayoutId id="2147484259" r:id="rId20"/>
    <p:sldLayoutId id="2147484262" r:id="rId21"/>
    <p:sldLayoutId id="2147484263" r:id="rId22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6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50" indent="-107950" algn="l" defTabSz="914400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17763" y="4869526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>
                <a:solidFill>
                  <a:srgbClr val="17428C"/>
                </a:solidFill>
              </a:rPr>
              <a:t>Markkinointi/Minna-Mari Hyvärinen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869526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48483" y="4261866"/>
            <a:ext cx="1243587" cy="969266"/>
          </a:xfrm>
          <a:prstGeom prst="rect">
            <a:avLst/>
          </a:prstGeom>
        </p:spPr>
      </p:pic>
      <p:pic>
        <p:nvPicPr>
          <p:cNvPr id="10" name="Image 3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" y="-4137"/>
            <a:ext cx="454152" cy="469391"/>
          </a:xfrm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791998" y="1301262"/>
            <a:ext cx="8172000" cy="3369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Text level 1 Arial 14-point</a:t>
            </a:r>
          </a:p>
          <a:p>
            <a:pPr lvl="1"/>
            <a:r>
              <a:rPr lang="en-US" noProof="0" dirty="0"/>
              <a:t>Text level 2 with indent Arial 11-point</a:t>
            </a:r>
          </a:p>
          <a:p>
            <a:pPr lvl="2"/>
            <a:r>
              <a:rPr lang="en-US" noProof="0" dirty="0"/>
              <a:t>Text level 3 with bullet Arial 11-point</a:t>
            </a:r>
          </a:p>
          <a:p>
            <a:pPr marL="792000" marR="0" lvl="3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pPr>
            <a:r>
              <a:rPr lang="en-US" noProof="0" dirty="0"/>
              <a:t>Text level 4 with bullet Arial 11-point</a:t>
            </a:r>
          </a:p>
          <a:p>
            <a:pPr lvl="4"/>
            <a:r>
              <a:rPr lang="en-US" noProof="0" dirty="0"/>
              <a:t>Text level 5 with bullet Arial 11-point</a:t>
            </a:r>
          </a:p>
          <a:p>
            <a:pPr lvl="5"/>
            <a:r>
              <a:rPr lang="en-US" sz="1100" noProof="0" dirty="0"/>
              <a:t>Running text level 6 Arial 11-point</a:t>
            </a:r>
          </a:p>
          <a:p>
            <a:pPr lvl="6"/>
            <a:r>
              <a:rPr lang="en-US" sz="1100" noProof="0" dirty="0"/>
              <a:t>Running text level 7 Arial 11-point</a:t>
            </a:r>
          </a:p>
          <a:p>
            <a:pPr lvl="7"/>
            <a:r>
              <a:rPr lang="en-US" sz="1100" noProof="0" dirty="0"/>
              <a:t>Running text level 8 Arial 11-point</a:t>
            </a:r>
          </a:p>
          <a:p>
            <a:pPr lvl="8"/>
            <a:r>
              <a:rPr lang="en-US" noProof="0" dirty="0"/>
              <a:t>Running text level 9 </a:t>
            </a:r>
            <a:r>
              <a:rPr lang="en-US" sz="1100" noProof="0" dirty="0"/>
              <a:t>Arial 11-point</a:t>
            </a:r>
            <a:endParaRPr lang="en-US" noProof="0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791999" y="234000"/>
            <a:ext cx="8172000" cy="230832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/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781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500" kern="1200" cap="none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900" b="0" kern="1200" cap="none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70000" indent="-180000" algn="l" defTabSz="914400" rtl="0" eaLnBrk="1" latinLnBrk="0" hangingPunct="1">
        <a:lnSpc>
          <a:spcPct val="90000"/>
        </a:lnSpc>
        <a:spcBef>
          <a:spcPts val="0"/>
        </a:spcBef>
        <a:buSzPct val="80000"/>
        <a:buFont typeface="Wingdings" panose="05000000000000000000" pitchFamily="2" charset="2"/>
        <a:buChar char="v"/>
        <a:defRPr sz="1600" b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04000" indent="-144000" algn="l" defTabSz="914400" rtl="0" eaLnBrk="1" latinLnBrk="0" hangingPunct="1">
        <a:lnSpc>
          <a:spcPct val="90000"/>
        </a:lnSpc>
        <a:spcBef>
          <a:spcPts val="0"/>
        </a:spcBef>
        <a:buSzPct val="100000"/>
        <a:buFont typeface="Arial" panose="020B0604020202020204" pitchFamily="34" charset="0"/>
        <a:buChar char="◦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92000" marR="0" indent="-14400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▪"/>
        <a:tabLst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80000" indent="-1440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▫"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8000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36800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36800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36800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44">
          <p15:clr>
            <a:srgbClr val="F26B43"/>
          </p15:clr>
        </p15:guide>
        <p15:guide id="2" pos="978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52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2000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7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  <p:sldLayoutId id="2147484300" r:id="rId13"/>
    <p:sldLayoutId id="2147484301" r:id="rId14"/>
    <p:sldLayoutId id="2147484302" r:id="rId15"/>
    <p:sldLayoutId id="2147484303" r:id="rId16"/>
    <p:sldLayoutId id="2147484304" r:id="rId17"/>
    <p:sldLayoutId id="2147484305" r:id="rId18"/>
    <p:sldLayoutId id="2147484306" r:id="rId19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6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50" indent="-107950" algn="l" defTabSz="914400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02800" y="72000"/>
            <a:ext cx="8074189" cy="276999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/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9955" y="4869527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869527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100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1998" y="1066800"/>
            <a:ext cx="8074189" cy="3567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sp>
        <p:nvSpPr>
          <p:cNvPr id="15" name="Forme libre 14"/>
          <p:cNvSpPr>
            <a:spLocks/>
          </p:cNvSpPr>
          <p:nvPr userDrawn="1"/>
        </p:nvSpPr>
        <p:spPr bwMode="auto">
          <a:xfrm>
            <a:off x="268288" y="0"/>
            <a:ext cx="544512" cy="433388"/>
          </a:xfrm>
          <a:custGeom>
            <a:avLst/>
            <a:gdLst>
              <a:gd name="connsiteX0" fmla="*/ 0 w 544512"/>
              <a:gd name="connsiteY0" fmla="*/ 0 h 433388"/>
              <a:gd name="connsiteX1" fmla="*/ 544512 w 544512"/>
              <a:gd name="connsiteY1" fmla="*/ 0 h 433388"/>
              <a:gd name="connsiteX2" fmla="*/ 544512 w 544512"/>
              <a:gd name="connsiteY2" fmla="*/ 1519 h 433388"/>
              <a:gd name="connsiteX3" fmla="*/ 544512 w 544512"/>
              <a:gd name="connsiteY3" fmla="*/ 273105 h 433388"/>
              <a:gd name="connsiteX4" fmla="*/ 544512 w 544512"/>
              <a:gd name="connsiteY4" fmla="*/ 307264 h 433388"/>
              <a:gd name="connsiteX5" fmla="*/ 523569 w 544512"/>
              <a:gd name="connsiteY5" fmla="*/ 328284 h 433388"/>
              <a:gd name="connsiteX6" fmla="*/ 20943 w 544512"/>
              <a:gd name="connsiteY6" fmla="*/ 433388 h 433388"/>
              <a:gd name="connsiteX7" fmla="*/ 0 w 544512"/>
              <a:gd name="connsiteY7" fmla="*/ 412367 h 433388"/>
              <a:gd name="connsiteX8" fmla="*/ 0 w 544512"/>
              <a:gd name="connsiteY8" fmla="*/ 273105 h 433388"/>
              <a:gd name="connsiteX9" fmla="*/ 0 w 544512"/>
              <a:gd name="connsiteY9" fmla="*/ 88275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4512" h="433388">
                <a:moveTo>
                  <a:pt x="0" y="0"/>
                </a:moveTo>
                <a:lnTo>
                  <a:pt x="544512" y="0"/>
                </a:lnTo>
                <a:lnTo>
                  <a:pt x="544512" y="1519"/>
                </a:lnTo>
                <a:cubicBezTo>
                  <a:pt x="544512" y="14451"/>
                  <a:pt x="544512" y="66182"/>
                  <a:pt x="544512" y="273105"/>
                </a:cubicBezTo>
                <a:cubicBezTo>
                  <a:pt x="544512" y="273105"/>
                  <a:pt x="544512" y="273105"/>
                  <a:pt x="544512" y="307264"/>
                </a:cubicBezTo>
                <a:cubicBezTo>
                  <a:pt x="544512" y="317774"/>
                  <a:pt x="534041" y="328284"/>
                  <a:pt x="523569" y="328284"/>
                </a:cubicBezTo>
                <a:cubicBezTo>
                  <a:pt x="523569" y="328284"/>
                  <a:pt x="523569" y="328284"/>
                  <a:pt x="20943" y="433388"/>
                </a:cubicBezTo>
                <a:cubicBezTo>
                  <a:pt x="10471" y="433388"/>
                  <a:pt x="0" y="422878"/>
                  <a:pt x="0" y="412367"/>
                </a:cubicBezTo>
                <a:cubicBezTo>
                  <a:pt x="0" y="412367"/>
                  <a:pt x="0" y="412367"/>
                  <a:pt x="0" y="273105"/>
                </a:cubicBezTo>
                <a:cubicBezTo>
                  <a:pt x="0" y="273105"/>
                  <a:pt x="0" y="273105"/>
                  <a:pt x="0" y="882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38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914378" rtl="0" eaLnBrk="1" latinLnBrk="0" hangingPunct="1">
        <a:spcBef>
          <a:spcPct val="0"/>
        </a:spcBef>
        <a:buNone/>
        <a:defRPr sz="1800" b="1" kern="1200" cap="all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b="1" kern="1200" cap="none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marR="0" indent="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80000"/>
        <a:buFont typeface="Arial" panose="020B0604020202020204" pitchFamily="34" charset="0"/>
        <a:buNone/>
        <a:tabLst/>
        <a:defRPr sz="1800" b="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57188" marR="0" indent="-357188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tx2"/>
        </a:buClr>
        <a:buSzTx/>
        <a:buFont typeface="Wingdings" panose="05000000000000000000" pitchFamily="2" charset="2"/>
        <a:buChar char="n"/>
        <a:tabLst/>
        <a:defRPr lang="fr-FR" sz="1600" kern="1200" dirty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30225" marR="0" indent="-28575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bg1">
            <a:lumMod val="75000"/>
          </a:schemeClr>
        </a:buClr>
        <a:buSzTx/>
        <a:buFont typeface="Arial" panose="020B0604020202020204" pitchFamily="34" charset="0"/>
        <a:buChar char="►"/>
        <a:tabLst/>
        <a:defRPr sz="14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530225" marR="0" indent="-28575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bg1">
            <a:lumMod val="75000"/>
          </a:schemeClr>
        </a:buClr>
        <a:buSzTx/>
        <a:buFont typeface="Arial" panose="020B0604020202020204" pitchFamily="34" charset="0"/>
        <a:buChar char="►"/>
        <a:tabLst/>
        <a:defRPr sz="14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169">
          <p15:clr>
            <a:srgbClr val="F26B43"/>
          </p15:clr>
        </p15:guide>
        <p15:guide id="5" pos="5585">
          <p15:clr>
            <a:srgbClr val="F26B43"/>
          </p15:clr>
        </p15:guide>
        <p15:guide id="6" orient="horz" pos="174">
          <p15:clr>
            <a:srgbClr val="F26B43"/>
          </p15:clr>
        </p15:guide>
        <p15:guide id="7" orient="horz" pos="3134">
          <p15:clr>
            <a:srgbClr val="F26B43"/>
          </p15:clr>
        </p15:guide>
        <p15:guide id="8" pos="457">
          <p15:clr>
            <a:srgbClr val="F26B43"/>
          </p15:clr>
        </p15:guide>
        <p15:guide id="9" pos="4628">
          <p15:clr>
            <a:srgbClr val="F26B43"/>
          </p15:clr>
        </p15:guide>
        <p15:guide id="10" orient="horz" pos="2969">
          <p15:clr>
            <a:srgbClr val="F26B43"/>
          </p15:clr>
        </p15:guide>
        <p15:guide id="11" orient="horz" pos="2825">
          <p15:clr>
            <a:srgbClr val="F26B43"/>
          </p15:clr>
        </p15:guide>
        <p15:guide id="12" pos="2332">
          <p15:clr>
            <a:srgbClr val="F26B43"/>
          </p15:clr>
        </p15:guide>
        <p15:guide id="13" pos="558">
          <p15:clr>
            <a:srgbClr val="F26B43"/>
          </p15:clr>
        </p15:guide>
        <p15:guide id="14" pos="4724">
          <p15:clr>
            <a:srgbClr val="F26B43"/>
          </p15:clr>
        </p15:guide>
        <p15:guide id="15" pos="5488">
          <p15:clr>
            <a:srgbClr val="F26B43"/>
          </p15:clr>
        </p15:guide>
        <p15:guide id="16" orient="horz" pos="2922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02800" y="72000"/>
            <a:ext cx="8074189" cy="276999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/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9955" y="4869527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869527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100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1998" y="1066800"/>
            <a:ext cx="8074189" cy="3567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sp>
        <p:nvSpPr>
          <p:cNvPr id="15" name="Forme libre 14"/>
          <p:cNvSpPr>
            <a:spLocks/>
          </p:cNvSpPr>
          <p:nvPr userDrawn="1"/>
        </p:nvSpPr>
        <p:spPr bwMode="auto">
          <a:xfrm>
            <a:off x="268288" y="0"/>
            <a:ext cx="544512" cy="433388"/>
          </a:xfrm>
          <a:custGeom>
            <a:avLst/>
            <a:gdLst>
              <a:gd name="connsiteX0" fmla="*/ 0 w 544512"/>
              <a:gd name="connsiteY0" fmla="*/ 0 h 433388"/>
              <a:gd name="connsiteX1" fmla="*/ 544512 w 544512"/>
              <a:gd name="connsiteY1" fmla="*/ 0 h 433388"/>
              <a:gd name="connsiteX2" fmla="*/ 544512 w 544512"/>
              <a:gd name="connsiteY2" fmla="*/ 1519 h 433388"/>
              <a:gd name="connsiteX3" fmla="*/ 544512 w 544512"/>
              <a:gd name="connsiteY3" fmla="*/ 273105 h 433388"/>
              <a:gd name="connsiteX4" fmla="*/ 544512 w 544512"/>
              <a:gd name="connsiteY4" fmla="*/ 307264 h 433388"/>
              <a:gd name="connsiteX5" fmla="*/ 523569 w 544512"/>
              <a:gd name="connsiteY5" fmla="*/ 328284 h 433388"/>
              <a:gd name="connsiteX6" fmla="*/ 20943 w 544512"/>
              <a:gd name="connsiteY6" fmla="*/ 433388 h 433388"/>
              <a:gd name="connsiteX7" fmla="*/ 0 w 544512"/>
              <a:gd name="connsiteY7" fmla="*/ 412367 h 433388"/>
              <a:gd name="connsiteX8" fmla="*/ 0 w 544512"/>
              <a:gd name="connsiteY8" fmla="*/ 273105 h 433388"/>
              <a:gd name="connsiteX9" fmla="*/ 0 w 544512"/>
              <a:gd name="connsiteY9" fmla="*/ 88275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4512" h="433388">
                <a:moveTo>
                  <a:pt x="0" y="0"/>
                </a:moveTo>
                <a:lnTo>
                  <a:pt x="544512" y="0"/>
                </a:lnTo>
                <a:lnTo>
                  <a:pt x="544512" y="1519"/>
                </a:lnTo>
                <a:cubicBezTo>
                  <a:pt x="544512" y="14451"/>
                  <a:pt x="544512" y="66182"/>
                  <a:pt x="544512" y="273105"/>
                </a:cubicBezTo>
                <a:cubicBezTo>
                  <a:pt x="544512" y="273105"/>
                  <a:pt x="544512" y="273105"/>
                  <a:pt x="544512" y="307264"/>
                </a:cubicBezTo>
                <a:cubicBezTo>
                  <a:pt x="544512" y="317774"/>
                  <a:pt x="534041" y="328284"/>
                  <a:pt x="523569" y="328284"/>
                </a:cubicBezTo>
                <a:cubicBezTo>
                  <a:pt x="523569" y="328284"/>
                  <a:pt x="523569" y="328284"/>
                  <a:pt x="20943" y="433388"/>
                </a:cubicBezTo>
                <a:cubicBezTo>
                  <a:pt x="10471" y="433388"/>
                  <a:pt x="0" y="422878"/>
                  <a:pt x="0" y="412367"/>
                </a:cubicBezTo>
                <a:cubicBezTo>
                  <a:pt x="0" y="412367"/>
                  <a:pt x="0" y="412367"/>
                  <a:pt x="0" y="273105"/>
                </a:cubicBezTo>
                <a:cubicBezTo>
                  <a:pt x="0" y="273105"/>
                  <a:pt x="0" y="273105"/>
                  <a:pt x="0" y="882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99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  <p:sldLayoutId id="2147484444" r:id="rId17"/>
  </p:sldLayoutIdLst>
  <p:hf hdr="0" dt="0"/>
  <p:txStyles>
    <p:titleStyle>
      <a:lvl1pPr algn="l" defTabSz="914378" rtl="0" eaLnBrk="1" latinLnBrk="0" hangingPunct="1">
        <a:spcBef>
          <a:spcPct val="0"/>
        </a:spcBef>
        <a:buNone/>
        <a:defRPr sz="1800" b="1" kern="1200" cap="all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b="1" kern="1200" cap="none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marR="0" indent="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80000"/>
        <a:buFont typeface="Arial" panose="020B0604020202020204" pitchFamily="34" charset="0"/>
        <a:buNone/>
        <a:tabLst/>
        <a:defRPr sz="1800" b="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57188" marR="0" indent="-357188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tx2"/>
        </a:buClr>
        <a:buSzTx/>
        <a:buFont typeface="Wingdings" panose="05000000000000000000" pitchFamily="2" charset="2"/>
        <a:buChar char="n"/>
        <a:tabLst/>
        <a:defRPr lang="fr-FR" sz="1600" kern="1200" dirty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30225" marR="0" indent="-28575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bg1">
            <a:lumMod val="75000"/>
          </a:schemeClr>
        </a:buClr>
        <a:buSzTx/>
        <a:buFont typeface="Arial" panose="020B0604020202020204" pitchFamily="34" charset="0"/>
        <a:buChar char="►"/>
        <a:tabLst/>
        <a:defRPr sz="14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530225" marR="0" indent="-28575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bg1">
            <a:lumMod val="75000"/>
          </a:schemeClr>
        </a:buClr>
        <a:buSzTx/>
        <a:buFont typeface="Arial" panose="020B0604020202020204" pitchFamily="34" charset="0"/>
        <a:buChar char="►"/>
        <a:tabLst/>
        <a:defRPr sz="14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169">
          <p15:clr>
            <a:srgbClr val="F26B43"/>
          </p15:clr>
        </p15:guide>
        <p15:guide id="5" pos="5585">
          <p15:clr>
            <a:srgbClr val="F26B43"/>
          </p15:clr>
        </p15:guide>
        <p15:guide id="6" orient="horz" pos="174">
          <p15:clr>
            <a:srgbClr val="F26B43"/>
          </p15:clr>
        </p15:guide>
        <p15:guide id="7" orient="horz" pos="3134">
          <p15:clr>
            <a:srgbClr val="F26B43"/>
          </p15:clr>
        </p15:guide>
        <p15:guide id="8" pos="457">
          <p15:clr>
            <a:srgbClr val="F26B43"/>
          </p15:clr>
        </p15:guide>
        <p15:guide id="9" pos="4628">
          <p15:clr>
            <a:srgbClr val="F26B43"/>
          </p15:clr>
        </p15:guide>
        <p15:guide id="10" orient="horz" pos="2969">
          <p15:clr>
            <a:srgbClr val="F26B43"/>
          </p15:clr>
        </p15:guide>
        <p15:guide id="11" orient="horz" pos="2825">
          <p15:clr>
            <a:srgbClr val="F26B43"/>
          </p15:clr>
        </p15:guide>
        <p15:guide id="12" pos="2332">
          <p15:clr>
            <a:srgbClr val="F26B43"/>
          </p15:clr>
        </p15:guide>
        <p15:guide id="13" pos="558">
          <p15:clr>
            <a:srgbClr val="F26B43"/>
          </p15:clr>
        </p15:guide>
        <p15:guide id="14" pos="4724">
          <p15:clr>
            <a:srgbClr val="F26B43"/>
          </p15:clr>
        </p15:guide>
        <p15:guide id="15" pos="5488">
          <p15:clr>
            <a:srgbClr val="F26B43"/>
          </p15:clr>
        </p15:guide>
        <p15:guide id="16" orient="horz" pos="2922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52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2000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7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2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  <p:sldLayoutId id="2147484492" r:id="rId13"/>
    <p:sldLayoutId id="2147484493" r:id="rId14"/>
    <p:sldLayoutId id="2147484494" r:id="rId15"/>
    <p:sldLayoutId id="2147484495" r:id="rId16"/>
    <p:sldLayoutId id="2147484496" r:id="rId17"/>
    <p:sldLayoutId id="2147484497" r:id="rId18"/>
    <p:sldLayoutId id="2147484498" r:id="rId19"/>
    <p:sldLayoutId id="2147484499" r:id="rId20"/>
    <p:sldLayoutId id="2147484500" r:id="rId21"/>
    <p:sldLayoutId id="2147484501" r:id="rId22"/>
    <p:sldLayoutId id="2147484502" r:id="rId23"/>
    <p:sldLayoutId id="2147484503" r:id="rId24"/>
    <p:sldLayoutId id="2147484504" r:id="rId25"/>
    <p:sldLayoutId id="2147484505" r:id="rId26"/>
    <p:sldLayoutId id="2147484506" r:id="rId27"/>
    <p:sldLayoutId id="2147484507" r:id="rId28"/>
    <p:sldLayoutId id="2147484508" r:id="rId29"/>
    <p:sldLayoutId id="2147484509" r:id="rId30"/>
    <p:sldLayoutId id="2147484510" r:id="rId31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6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50" indent="-107950" algn="l" defTabSz="914400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47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1997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9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defTabSz="914355"/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defTabSz="914355"/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pPr defTabSz="914355"/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 defTabSz="914355"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 rtlCol="0" anchor="ctr">
            <a:noAutofit/>
          </a:bodyPr>
          <a:lstStyle/>
          <a:p>
            <a:pPr algn="ctr" defTabSz="914355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0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45" r:id="rId4"/>
    <p:sldLayoutId id="2147484546" r:id="rId5"/>
    <p:sldLayoutId id="2147484547" r:id="rId6"/>
    <p:sldLayoutId id="2147484548" r:id="rId7"/>
    <p:sldLayoutId id="2147484549" r:id="rId8"/>
    <p:sldLayoutId id="2147484550" r:id="rId9"/>
    <p:sldLayoutId id="2147484551" r:id="rId10"/>
    <p:sldLayoutId id="2147484552" r:id="rId11"/>
    <p:sldLayoutId id="2147484553" r:id="rId12"/>
    <p:sldLayoutId id="2147484554" r:id="rId13"/>
    <p:sldLayoutId id="2147484555" r:id="rId14"/>
    <p:sldLayoutId id="2147484556" r:id="rId15"/>
    <p:sldLayoutId id="2147484557" r:id="rId16"/>
    <p:sldLayoutId id="2147484558" r:id="rId17"/>
    <p:sldLayoutId id="2147484559" r:id="rId18"/>
    <p:sldLayoutId id="2147484560" r:id="rId19"/>
    <p:sldLayoutId id="2147484561" r:id="rId20"/>
  </p:sldLayoutIdLst>
  <p:hf hdr="0" ftr="0" dt="0"/>
  <p:txStyles>
    <p:titleStyle>
      <a:lvl1pPr marL="0" indent="0" algn="l" defTabSz="9143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3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7994" indent="-107994" algn="l" defTabSz="9143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5990" indent="-107994" algn="l" defTabSz="9143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45" indent="-107945" algn="l" defTabSz="914355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313" y="236382"/>
            <a:ext cx="8207376" cy="70818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 noProof="0"/>
              <a:t>Change headline</a:t>
            </a:r>
            <a:endParaRPr lang="sv-SE" noProof="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4862820"/>
            <a:ext cx="9144000" cy="280681"/>
          </a:xfrm>
          <a:prstGeom prst="rect">
            <a:avLst/>
          </a:prstGeom>
          <a:solidFill>
            <a:srgbClr val="117D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pic>
        <p:nvPicPr>
          <p:cNvPr id="9" name="Bildobjekt 8" descr="logo.png"/>
          <p:cNvPicPr>
            <a:picLocks noChangeAspect="1"/>
          </p:cNvPicPr>
          <p:nvPr userDrawn="1"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314" y="1203326"/>
            <a:ext cx="8207376" cy="352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315" y="4935348"/>
            <a:ext cx="412921" cy="1346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xtDocInfoName">
            <a:extLst>
              <a:ext uri="{FF2B5EF4-FFF2-40B4-BE49-F238E27FC236}">
                <a16:creationId xmlns:a16="http://schemas.microsoft.com/office/drawing/2014/main" id="{5EB64534-AFB2-4359-B96F-11570BF0D0EF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0" name="txtName">
            <a:extLst>
              <a:ext uri="{FF2B5EF4-FFF2-40B4-BE49-F238E27FC236}">
                <a16:creationId xmlns:a16="http://schemas.microsoft.com/office/drawing/2014/main" id="{CFF4D1D3-6056-4A6A-84D8-DB5CEE8C47D4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1" name="txtDate">
            <a:extLst>
              <a:ext uri="{FF2B5EF4-FFF2-40B4-BE49-F238E27FC236}">
                <a16:creationId xmlns:a16="http://schemas.microsoft.com/office/drawing/2014/main" id="{BC75B6F1-69DF-4AA3-B370-EBB095A23EC7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2" name="txtVersion">
            <a:extLst>
              <a:ext uri="{FF2B5EF4-FFF2-40B4-BE49-F238E27FC236}">
                <a16:creationId xmlns:a16="http://schemas.microsoft.com/office/drawing/2014/main" id="{41DE99CB-1FA1-4FC0-95D7-C75FE2ABDB3C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3" name="cmbAddress">
            <a:extLst>
              <a:ext uri="{FF2B5EF4-FFF2-40B4-BE49-F238E27FC236}">
                <a16:creationId xmlns:a16="http://schemas.microsoft.com/office/drawing/2014/main" id="{150E3D0F-F9DC-46BE-88C4-A62FEFB16A44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4" name="VarCompanyName">
            <a:extLst>
              <a:ext uri="{FF2B5EF4-FFF2-40B4-BE49-F238E27FC236}">
                <a16:creationId xmlns:a16="http://schemas.microsoft.com/office/drawing/2014/main" id="{5FCEBB6B-3C62-4B91-B652-832AD441403F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5" name="VarCompanyWWW">
            <a:extLst>
              <a:ext uri="{FF2B5EF4-FFF2-40B4-BE49-F238E27FC236}">
                <a16:creationId xmlns:a16="http://schemas.microsoft.com/office/drawing/2014/main" id="{00AA2911-E19B-4F36-B593-EF389EC09135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4" name="xxLanguageTextBox">
            <a:extLst>
              <a:ext uri="{FF2B5EF4-FFF2-40B4-BE49-F238E27FC236}">
                <a16:creationId xmlns:a16="http://schemas.microsoft.com/office/drawing/2014/main" id="{3562B726-2CC2-4C39-AD03-97E2395ADC8E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</p:spTree>
    <p:extLst>
      <p:ext uri="{BB962C8B-B14F-4D97-AF65-F5344CB8AC3E}">
        <p14:creationId xmlns:p14="http://schemas.microsoft.com/office/powerpoint/2010/main" val="88093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  <p:sldLayoutId id="2147484696" r:id="rId12"/>
    <p:sldLayoutId id="2147484697" r:id="rId13"/>
    <p:sldLayoutId id="2147484698" r:id="rId14"/>
    <p:sldLayoutId id="2147484699" r:id="rId15"/>
    <p:sldLayoutId id="2147484700" r:id="rId16"/>
    <p:sldLayoutId id="2147484701" r:id="rId17"/>
    <p:sldLayoutId id="2147484702" r:id="rId18"/>
    <p:sldLayoutId id="2147484703" r:id="rId19"/>
    <p:sldLayoutId id="2147484704" r:id="rId20"/>
    <p:sldLayoutId id="2147484705" r:id="rId21"/>
    <p:sldLayoutId id="2147484706" r:id="rId22"/>
    <p:sldLayoutId id="2147484707" r:id="rId23"/>
    <p:sldLayoutId id="2147484708" r:id="rId24"/>
    <p:sldLayoutId id="2147484709" r:id="rId25"/>
    <p:sldLayoutId id="2147484710" r:id="rId26"/>
    <p:sldLayoutId id="2147484711" r:id="rId27"/>
    <p:sldLayoutId id="2147484712" r:id="rId28"/>
    <p:sldLayoutId id="2147484713" r:id="rId29"/>
    <p:sldLayoutId id="2147484714" r:id="rId30"/>
    <p:sldLayoutId id="2147484715" r:id="rId31"/>
    <p:sldLayoutId id="2147484716" r:id="rId32"/>
    <p:sldLayoutId id="2147484717" r:id="rId33"/>
    <p:sldLayoutId id="2147484718" r:id="rId34"/>
    <p:sldLayoutId id="2147484719" r:id="rId35"/>
    <p:sldLayoutId id="2147484720" r:id="rId36"/>
    <p:sldLayoutId id="2147484721" r:id="rId37"/>
    <p:sldLayoutId id="2147484722" r:id="rId38"/>
    <p:sldLayoutId id="2147484723" r:id="rId39"/>
    <p:sldLayoutId id="2147484724" r:id="rId40"/>
    <p:sldLayoutId id="2147484725" r:id="rId41"/>
    <p:sldLayoutId id="2147484726" r:id="rId42"/>
    <p:sldLayoutId id="2147484727" r:id="rId43"/>
    <p:sldLayoutId id="2147484728" r:id="rId44"/>
    <p:sldLayoutId id="2147484729" r:id="rId45"/>
    <p:sldLayoutId id="2147484730" r:id="rId46"/>
    <p:sldLayoutId id="2147484731" r:id="rId47"/>
    <p:sldLayoutId id="2147484732" r:id="rId48"/>
    <p:sldLayoutId id="2147484733" r:id="rId49"/>
    <p:sldLayoutId id="2147484734" r:id="rId50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300" b="1" kern="1200" cap="all" spc="-50">
          <a:solidFill>
            <a:srgbClr val="117D3F"/>
          </a:solidFill>
          <a:latin typeface="+mj-lt"/>
          <a:ea typeface="+mj-ea"/>
          <a:cs typeface="Arial"/>
        </a:defRPr>
      </a:lvl1pPr>
    </p:titleStyle>
    <p:bodyStyle>
      <a:lvl1pPr marL="201216" indent="-201216" algn="l" defTabSz="457189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kern="1200" spc="-50" baseline="0">
          <a:solidFill>
            <a:schemeClr val="tx1"/>
          </a:solidFill>
          <a:latin typeface="+mn-lt"/>
          <a:ea typeface="+mn-ea"/>
          <a:cs typeface="Arial"/>
        </a:defRPr>
      </a:lvl1pPr>
      <a:lvl2pPr marL="40243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2pPr>
      <a:lvl3pPr marL="603647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900" kern="1200" spc="-50">
          <a:solidFill>
            <a:schemeClr val="tx1"/>
          </a:solidFill>
          <a:latin typeface="+mn-lt"/>
          <a:ea typeface="+mn-ea"/>
          <a:cs typeface="Arial"/>
        </a:defRPr>
      </a:lvl3pPr>
      <a:lvl4pPr marL="809625" indent="-205979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900" kern="1200" spc="-50">
          <a:solidFill>
            <a:schemeClr val="tx1"/>
          </a:solidFill>
          <a:latin typeface="+mn-lt"/>
          <a:ea typeface="+mn-ea"/>
          <a:cs typeface="Arial"/>
        </a:defRPr>
      </a:lvl4pPr>
      <a:lvl5pPr marL="101084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900" kern="1200" spc="-50">
          <a:solidFill>
            <a:schemeClr val="tx1"/>
          </a:solidFill>
          <a:latin typeface="+mn-lt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>
          <p15:clr>
            <a:srgbClr val="F26B43"/>
          </p15:clr>
        </p15:guide>
        <p15:guide id="2" orient="horz" pos="192">
          <p15:clr>
            <a:srgbClr val="F26B43"/>
          </p15:clr>
        </p15:guide>
        <p15:guide id="4" pos="7287">
          <p15:clr>
            <a:srgbClr val="F26B43"/>
          </p15:clr>
        </p15:guide>
        <p15:guide id="5" pos="393">
          <p15:clr>
            <a:srgbClr val="F26B43"/>
          </p15:clr>
        </p15:guide>
        <p15:guide id="6" orient="horz" pos="1006">
          <p15:clr>
            <a:srgbClr val="F26B43"/>
          </p15:clr>
        </p15:guide>
        <p15:guide id="7" orient="horz" pos="398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61" y="4261866"/>
            <a:ext cx="1170432" cy="88087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01200" y="234000"/>
            <a:ext cx="7466400" cy="265457"/>
          </a:xfrm>
          <a:prstGeom prst="rect">
            <a:avLst/>
          </a:prstGeom>
        </p:spPr>
        <p:txBody>
          <a:bodyPr vert="horz" wrap="square" lIns="91434" tIns="0" rIns="91434" bIns="0" rtlCol="0" anchor="t" anchorCtr="0">
            <a:spAutoFit/>
          </a:bodyPr>
          <a:lstStyle/>
          <a:p>
            <a:r>
              <a:rPr lang="fr-FR" dirty="0" err="1"/>
              <a:t>Title</a:t>
            </a:r>
            <a:r>
              <a:rPr lang="fr-FR" dirty="0"/>
              <a:t> 1 (</a:t>
            </a:r>
            <a:r>
              <a:rPr lang="fr-FR" dirty="0" err="1"/>
              <a:t>level</a:t>
            </a:r>
            <a:r>
              <a:rPr lang="fr-FR" dirty="0"/>
              <a:t> 0) </a:t>
            </a:r>
            <a:r>
              <a:rPr lang="fr-FR" dirty="0" err="1"/>
              <a:t>arial</a:t>
            </a:r>
            <a:r>
              <a:rPr lang="fr-FR" dirty="0"/>
              <a:t> 17-point font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1998" y="1301262"/>
            <a:ext cx="8172000" cy="336991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fr-FR" dirty="0" err="1"/>
              <a:t>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1) </a:t>
            </a:r>
            <a:r>
              <a:rPr lang="fr-FR" dirty="0" err="1"/>
              <a:t>arial</a:t>
            </a:r>
            <a:r>
              <a:rPr lang="fr-FR" dirty="0"/>
              <a:t> </a:t>
            </a:r>
            <a:r>
              <a:rPr lang="fr-FR" dirty="0" err="1"/>
              <a:t>bold</a:t>
            </a:r>
            <a:r>
              <a:rPr lang="fr-FR" dirty="0"/>
              <a:t> 14-point font</a:t>
            </a:r>
          </a:p>
          <a:p>
            <a:pPr lvl="1"/>
            <a:r>
              <a:rPr lang="fr-FR" dirty="0" err="1"/>
              <a:t>Subtitle</a:t>
            </a:r>
            <a:r>
              <a:rPr lang="fr-FR" dirty="0"/>
              <a:t> 2 (</a:t>
            </a:r>
            <a:r>
              <a:rPr lang="fr-FR" dirty="0" err="1"/>
              <a:t>level</a:t>
            </a:r>
            <a:r>
              <a:rPr lang="fr-FR" dirty="0"/>
              <a:t> 2) Arial 14-point font</a:t>
            </a:r>
          </a:p>
          <a:p>
            <a:pPr lvl="2"/>
            <a:endParaRPr lang="fr-FR" dirty="0"/>
          </a:p>
          <a:p>
            <a:pPr marL="0" marR="0" lvl="2" indent="0" algn="l" defTabSz="91433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Running </a:t>
            </a:r>
            <a:r>
              <a:rPr lang="fr-FR" dirty="0" err="1"/>
              <a:t>text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3) Arial 11-point</a:t>
            </a:r>
          </a:p>
          <a:p>
            <a:pPr lvl="2"/>
            <a:endParaRPr lang="fr-FR" dirty="0"/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4)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indent</a:t>
            </a:r>
            <a:r>
              <a:rPr lang="fr-FR" dirty="0"/>
              <a:t> (</a:t>
            </a:r>
            <a:r>
              <a:rPr lang="fr-FR" dirty="0" err="1"/>
              <a:t>level</a:t>
            </a:r>
            <a:r>
              <a:rPr lang="fr-FR" dirty="0"/>
              <a:t> 5)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867605"/>
            <a:ext cx="504000" cy="126958"/>
          </a:xfrm>
          <a:prstGeom prst="rect">
            <a:avLst/>
          </a:prstGeom>
        </p:spPr>
        <p:txBody>
          <a:bodyPr vert="horz" wrap="square" lIns="35997" tIns="0" rIns="35997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33"/>
            <a:fld id="{DD52E7CA-940C-4B6E-9E73-0245BA95FC91}" type="slidenum">
              <a:rPr lang="fr-FR" smtClean="0">
                <a:solidFill>
                  <a:srgbClr val="575756"/>
                </a:solidFill>
              </a:rPr>
              <a:pPr defTabSz="914333"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0"/>
            <a:ext cx="1098000" cy="9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hf hdr="0" dt="0"/>
  <p:txStyles>
    <p:titleStyle>
      <a:lvl1pPr algn="l" defTabSz="914333" rtl="0" eaLnBrk="1" latinLnBrk="0" hangingPunct="1">
        <a:spcBef>
          <a:spcPct val="0"/>
        </a:spcBef>
        <a:buNone/>
        <a:defRPr sz="1700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33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400" b="1" kern="1200" cap="all" baseline="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333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marR="0" indent="0" algn="l" defTabSz="914333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8894" indent="-88894" algn="l" defTabSz="914333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336" indent="-360336" algn="l" defTabSz="914333" rtl="0" eaLnBrk="1" latinLnBrk="0" hangingPunct="1">
        <a:lnSpc>
          <a:spcPct val="90000"/>
        </a:lnSpc>
        <a:spcBef>
          <a:spcPts val="0"/>
        </a:spcBef>
        <a:buFontTx/>
        <a:buBlip>
          <a:blip r:embed="rId17"/>
        </a:buBlip>
        <a:defRPr sz="1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313" y="236382"/>
            <a:ext cx="8207376" cy="70818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 noProof="0"/>
              <a:t>Change headline</a:t>
            </a:r>
            <a:endParaRPr lang="sv-SE" noProof="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4862820"/>
            <a:ext cx="9144000" cy="280681"/>
          </a:xfrm>
          <a:prstGeom prst="rect">
            <a:avLst/>
          </a:prstGeom>
          <a:solidFill>
            <a:srgbClr val="117D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45789"/>
            <a:ext cx="466870" cy="12797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314" y="1203326"/>
            <a:ext cx="8207376" cy="352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315" y="4935348"/>
            <a:ext cx="412921" cy="1346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xtDocInfoName">
            <a:extLst>
              <a:ext uri="{FF2B5EF4-FFF2-40B4-BE49-F238E27FC236}">
                <a16:creationId xmlns:a16="http://schemas.microsoft.com/office/drawing/2014/main" id="{5EB64534-AFB2-4359-B96F-11570BF0D0EF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0" name="txtName">
            <a:extLst>
              <a:ext uri="{FF2B5EF4-FFF2-40B4-BE49-F238E27FC236}">
                <a16:creationId xmlns:a16="http://schemas.microsoft.com/office/drawing/2014/main" id="{CFF4D1D3-6056-4A6A-84D8-DB5CEE8C47D4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1" name="txtDate">
            <a:extLst>
              <a:ext uri="{FF2B5EF4-FFF2-40B4-BE49-F238E27FC236}">
                <a16:creationId xmlns:a16="http://schemas.microsoft.com/office/drawing/2014/main" id="{BC75B6F1-69DF-4AA3-B370-EBB095A23EC7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2" name="txtVersion">
            <a:extLst>
              <a:ext uri="{FF2B5EF4-FFF2-40B4-BE49-F238E27FC236}">
                <a16:creationId xmlns:a16="http://schemas.microsoft.com/office/drawing/2014/main" id="{41DE99CB-1FA1-4FC0-95D7-C75FE2ABDB3C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3" name="cmbAddress">
            <a:extLst>
              <a:ext uri="{FF2B5EF4-FFF2-40B4-BE49-F238E27FC236}">
                <a16:creationId xmlns:a16="http://schemas.microsoft.com/office/drawing/2014/main" id="{150E3D0F-F9DC-46BE-88C4-A62FEFB16A44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4" name="VarCompanyName">
            <a:extLst>
              <a:ext uri="{FF2B5EF4-FFF2-40B4-BE49-F238E27FC236}">
                <a16:creationId xmlns:a16="http://schemas.microsoft.com/office/drawing/2014/main" id="{5FCEBB6B-3C62-4B91-B652-832AD441403F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15" name="VarCompanyWWW">
            <a:extLst>
              <a:ext uri="{FF2B5EF4-FFF2-40B4-BE49-F238E27FC236}">
                <a16:creationId xmlns:a16="http://schemas.microsoft.com/office/drawing/2014/main" id="{00AA2911-E19B-4F36-B593-EF389EC09135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  <p:sp>
        <p:nvSpPr>
          <p:cNvPr id="4" name="xxLanguageTextBox">
            <a:extLst>
              <a:ext uri="{FF2B5EF4-FFF2-40B4-BE49-F238E27FC236}">
                <a16:creationId xmlns:a16="http://schemas.microsoft.com/office/drawing/2014/main" id="{F37675E6-E563-4FB5-BC30-056A0D4451BC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</p:spTree>
    <p:extLst>
      <p:ext uri="{BB962C8B-B14F-4D97-AF65-F5344CB8AC3E}">
        <p14:creationId xmlns:p14="http://schemas.microsoft.com/office/powerpoint/2010/main" val="331350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  <p:sldLayoutId id="2147484747" r:id="rId12"/>
    <p:sldLayoutId id="2147484748" r:id="rId13"/>
    <p:sldLayoutId id="2147484749" r:id="rId14"/>
    <p:sldLayoutId id="2147484750" r:id="rId15"/>
    <p:sldLayoutId id="2147484751" r:id="rId16"/>
    <p:sldLayoutId id="2147484752" r:id="rId17"/>
    <p:sldLayoutId id="2147484753" r:id="rId18"/>
    <p:sldLayoutId id="2147484754" r:id="rId19"/>
    <p:sldLayoutId id="2147484755" r:id="rId20"/>
    <p:sldLayoutId id="2147484756" r:id="rId21"/>
    <p:sldLayoutId id="2147484757" r:id="rId22"/>
    <p:sldLayoutId id="2147484758" r:id="rId23"/>
    <p:sldLayoutId id="2147484759" r:id="rId24"/>
    <p:sldLayoutId id="2147484760" r:id="rId25"/>
    <p:sldLayoutId id="2147484761" r:id="rId26"/>
    <p:sldLayoutId id="2147484762" r:id="rId27"/>
    <p:sldLayoutId id="2147484763" r:id="rId28"/>
    <p:sldLayoutId id="2147484764" r:id="rId29"/>
    <p:sldLayoutId id="2147484765" r:id="rId30"/>
    <p:sldLayoutId id="2147484766" r:id="rId31"/>
    <p:sldLayoutId id="2147484767" r:id="rId32"/>
    <p:sldLayoutId id="2147484768" r:id="rId33"/>
    <p:sldLayoutId id="2147484769" r:id="rId34"/>
    <p:sldLayoutId id="2147484770" r:id="rId35"/>
    <p:sldLayoutId id="2147484771" r:id="rId36"/>
    <p:sldLayoutId id="2147484772" r:id="rId37"/>
    <p:sldLayoutId id="2147484773" r:id="rId38"/>
    <p:sldLayoutId id="2147484774" r:id="rId39"/>
    <p:sldLayoutId id="2147484775" r:id="rId40"/>
    <p:sldLayoutId id="2147484776" r:id="rId41"/>
    <p:sldLayoutId id="2147484777" r:id="rId42"/>
    <p:sldLayoutId id="2147484778" r:id="rId43"/>
    <p:sldLayoutId id="2147484779" r:id="rId44"/>
    <p:sldLayoutId id="2147484780" r:id="rId45"/>
    <p:sldLayoutId id="2147484781" r:id="rId46"/>
    <p:sldLayoutId id="2147484782" r:id="rId47"/>
    <p:sldLayoutId id="2147484783" r:id="rId48"/>
    <p:sldLayoutId id="2147484784" r:id="rId49"/>
    <p:sldLayoutId id="2147484785" r:id="rId50"/>
    <p:sldLayoutId id="2147484786" r:id="rId51"/>
    <p:sldLayoutId id="2147484787" r:id="rId52"/>
    <p:sldLayoutId id="2147484788" r:id="rId53"/>
    <p:sldLayoutId id="2147484789" r:id="rId54"/>
    <p:sldLayoutId id="2147484790" r:id="rId55"/>
    <p:sldLayoutId id="2147484791" r:id="rId56"/>
    <p:sldLayoutId id="2147484792" r:id="rId57"/>
    <p:sldLayoutId id="2147484793" r:id="rId58"/>
    <p:sldLayoutId id="2147484794" r:id="rId59"/>
    <p:sldLayoutId id="2147484795" r:id="rId60"/>
    <p:sldLayoutId id="2147484796" r:id="rId61"/>
    <p:sldLayoutId id="2147484797" r:id="rId62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300" b="1" kern="1200" cap="all" spc="-50">
          <a:solidFill>
            <a:srgbClr val="117D3F"/>
          </a:solidFill>
          <a:latin typeface="+mj-lt"/>
          <a:ea typeface="+mj-ea"/>
          <a:cs typeface="Arial"/>
        </a:defRPr>
      </a:lvl1pPr>
    </p:titleStyle>
    <p:bodyStyle>
      <a:lvl1pPr marL="201216" indent="-201216" algn="l" defTabSz="457189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kern="1200" spc="-50" baseline="0">
          <a:solidFill>
            <a:schemeClr val="tx1"/>
          </a:solidFill>
          <a:latin typeface="+mn-lt"/>
          <a:ea typeface="+mn-ea"/>
          <a:cs typeface="Arial"/>
        </a:defRPr>
      </a:lvl1pPr>
      <a:lvl2pPr marL="40243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2pPr>
      <a:lvl3pPr marL="603647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900" kern="1200" spc="-50">
          <a:solidFill>
            <a:schemeClr val="tx1"/>
          </a:solidFill>
          <a:latin typeface="+mn-lt"/>
          <a:ea typeface="+mn-ea"/>
          <a:cs typeface="Arial"/>
        </a:defRPr>
      </a:lvl3pPr>
      <a:lvl4pPr marL="809625" indent="-205979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900" kern="1200" spc="-50">
          <a:solidFill>
            <a:schemeClr val="tx1"/>
          </a:solidFill>
          <a:latin typeface="+mn-lt"/>
          <a:ea typeface="+mn-ea"/>
          <a:cs typeface="Arial"/>
        </a:defRPr>
      </a:lvl4pPr>
      <a:lvl5pPr marL="101084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900" kern="1200" spc="-50">
          <a:solidFill>
            <a:schemeClr val="tx1"/>
          </a:solidFill>
          <a:latin typeface="+mn-lt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>
          <p15:clr>
            <a:srgbClr val="F26B43"/>
          </p15:clr>
        </p15:guide>
        <p15:guide id="2" orient="horz" pos="192">
          <p15:clr>
            <a:srgbClr val="F26B43"/>
          </p15:clr>
        </p15:guide>
        <p15:guide id="4" pos="7287">
          <p15:clr>
            <a:srgbClr val="F26B43"/>
          </p15:clr>
        </p15:guide>
        <p15:guide id="5" pos="393">
          <p15:clr>
            <a:srgbClr val="F26B43"/>
          </p15:clr>
        </p15:guide>
        <p15:guide id="6" orient="horz" pos="1006">
          <p15:clr>
            <a:srgbClr val="F26B43"/>
          </p15:clr>
        </p15:guide>
        <p15:guide id="7" orient="horz" pos="3982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313" y="236382"/>
            <a:ext cx="8207376" cy="70818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 noProof="0"/>
              <a:t>Change headline</a:t>
            </a:r>
            <a:endParaRPr lang="sv-SE" noProof="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4862820"/>
            <a:ext cx="9144000" cy="280681"/>
          </a:xfrm>
          <a:prstGeom prst="rect">
            <a:avLst/>
          </a:prstGeom>
          <a:solidFill>
            <a:srgbClr val="117D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pic>
        <p:nvPicPr>
          <p:cNvPr id="9" name="Bildobjekt 8" descr="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314" y="1203326"/>
            <a:ext cx="8207376" cy="352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315" y="4968006"/>
            <a:ext cx="412921" cy="1346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txtDocInfoName">
            <a:extLst>
              <a:ext uri="{FF2B5EF4-FFF2-40B4-BE49-F238E27FC236}">
                <a16:creationId xmlns:a16="http://schemas.microsoft.com/office/drawing/2014/main" id="{244FB95B-8F14-4200-A2B3-CF53AABF590A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4" name="txtName">
            <a:extLst>
              <a:ext uri="{FF2B5EF4-FFF2-40B4-BE49-F238E27FC236}">
                <a16:creationId xmlns:a16="http://schemas.microsoft.com/office/drawing/2014/main" id="{B44E44DD-8EF4-44EB-87CD-F5999DC25B27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14" name="txtDate">
            <a:extLst>
              <a:ext uri="{FF2B5EF4-FFF2-40B4-BE49-F238E27FC236}">
                <a16:creationId xmlns:a16="http://schemas.microsoft.com/office/drawing/2014/main" id="{AA33208A-A456-4892-A07F-5A175DCF1494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15" name="txtVersion">
            <a:extLst>
              <a:ext uri="{FF2B5EF4-FFF2-40B4-BE49-F238E27FC236}">
                <a16:creationId xmlns:a16="http://schemas.microsoft.com/office/drawing/2014/main" id="{5F87974D-76CA-4324-9F21-F9D3527C942E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C6BA51FF-DB2F-4B7A-AADB-E7971B9AC452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</p:spTree>
    <p:extLst>
      <p:ext uri="{BB962C8B-B14F-4D97-AF65-F5344CB8AC3E}">
        <p14:creationId xmlns:p14="http://schemas.microsoft.com/office/powerpoint/2010/main" val="35286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300" b="1" kern="1200" cap="all" spc="-50">
          <a:solidFill>
            <a:srgbClr val="117D3F"/>
          </a:solidFill>
          <a:latin typeface="+mj-lt"/>
          <a:ea typeface="+mj-ea"/>
          <a:cs typeface="Arial"/>
        </a:defRPr>
      </a:lvl1pPr>
    </p:titleStyle>
    <p:bodyStyle>
      <a:lvl1pPr marL="201216" indent="-201216" algn="l" defTabSz="457189" rtl="0" eaLnBrk="1" latinLnBrk="0" hangingPunct="1">
        <a:spcBef>
          <a:spcPts val="323"/>
        </a:spcBef>
        <a:buClr>
          <a:schemeClr val="accent1"/>
        </a:buClr>
        <a:buFont typeface="Wingdings" panose="05000000000000000000" pitchFamily="2" charset="2"/>
        <a:buChar char="§"/>
        <a:defRPr sz="1350" b="0" kern="1200" spc="-50" baseline="0">
          <a:solidFill>
            <a:schemeClr val="tx1"/>
          </a:solidFill>
          <a:latin typeface="+mn-lt"/>
          <a:ea typeface="+mn-ea"/>
          <a:cs typeface="Arial"/>
        </a:defRPr>
      </a:lvl1pPr>
      <a:lvl2pPr marL="40243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1200" spc="-50">
          <a:solidFill>
            <a:schemeClr val="tx1"/>
          </a:solidFill>
          <a:latin typeface="+mn-lt"/>
          <a:ea typeface="+mn-ea"/>
          <a:cs typeface="Arial"/>
        </a:defRPr>
      </a:lvl2pPr>
      <a:lvl3pPr marL="603647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3pPr>
      <a:lvl4pPr marL="809625" indent="-205979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4pPr>
      <a:lvl5pPr marL="101084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>
          <p15:clr>
            <a:srgbClr val="F26B43"/>
          </p15:clr>
        </p15:guide>
        <p15:guide id="2" orient="horz" pos="192">
          <p15:clr>
            <a:srgbClr val="F26B43"/>
          </p15:clr>
        </p15:guide>
        <p15:guide id="4" pos="7287">
          <p15:clr>
            <a:srgbClr val="F26B43"/>
          </p15:clr>
        </p15:guide>
        <p15:guide id="5" pos="393">
          <p15:clr>
            <a:srgbClr val="F26B43"/>
          </p15:clr>
        </p15:guide>
        <p15:guide id="6" orient="horz" pos="1006">
          <p15:clr>
            <a:srgbClr val="F26B43"/>
          </p15:clr>
        </p15:guide>
        <p15:guide id="7" orient="horz" pos="3982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313" y="236382"/>
            <a:ext cx="8207376" cy="70818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 noProof="0"/>
              <a:t>Change headline</a:t>
            </a:r>
            <a:endParaRPr lang="sv-SE" noProof="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4862820"/>
            <a:ext cx="9144000" cy="280681"/>
          </a:xfrm>
          <a:prstGeom prst="rect">
            <a:avLst/>
          </a:prstGeom>
          <a:solidFill>
            <a:srgbClr val="117D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pic>
        <p:nvPicPr>
          <p:cNvPr id="9" name="Bildobjekt 8" descr="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35078"/>
            <a:ext cx="466870" cy="14939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314" y="1203326"/>
            <a:ext cx="8207376" cy="352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315" y="4968006"/>
            <a:ext cx="412921" cy="1346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txtDocInfoName">
            <a:extLst>
              <a:ext uri="{FF2B5EF4-FFF2-40B4-BE49-F238E27FC236}">
                <a16:creationId xmlns:a16="http://schemas.microsoft.com/office/drawing/2014/main" id="{244FB95B-8F14-4200-A2B3-CF53AABF590A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4" name="txtName">
            <a:extLst>
              <a:ext uri="{FF2B5EF4-FFF2-40B4-BE49-F238E27FC236}">
                <a16:creationId xmlns:a16="http://schemas.microsoft.com/office/drawing/2014/main" id="{B44E44DD-8EF4-44EB-87CD-F5999DC25B27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14" name="txtDate">
            <a:extLst>
              <a:ext uri="{FF2B5EF4-FFF2-40B4-BE49-F238E27FC236}">
                <a16:creationId xmlns:a16="http://schemas.microsoft.com/office/drawing/2014/main" id="{AA33208A-A456-4892-A07F-5A175DCF1494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15" name="txtVersion">
            <a:extLst>
              <a:ext uri="{FF2B5EF4-FFF2-40B4-BE49-F238E27FC236}">
                <a16:creationId xmlns:a16="http://schemas.microsoft.com/office/drawing/2014/main" id="{5F87974D-76CA-4324-9F21-F9D3527C942E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C6BA51FF-DB2F-4B7A-AADB-E7971B9AC452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 err="1"/>
          </a:p>
        </p:txBody>
      </p:sp>
    </p:spTree>
    <p:extLst>
      <p:ext uri="{BB962C8B-B14F-4D97-AF65-F5344CB8AC3E}">
        <p14:creationId xmlns:p14="http://schemas.microsoft.com/office/powerpoint/2010/main" val="346822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9" r:id="rId1"/>
    <p:sldLayoutId id="2147484810" r:id="rId2"/>
    <p:sldLayoutId id="2147484811" r:id="rId3"/>
    <p:sldLayoutId id="2147484812" r:id="rId4"/>
    <p:sldLayoutId id="2147484813" r:id="rId5"/>
    <p:sldLayoutId id="2147484814" r:id="rId6"/>
    <p:sldLayoutId id="2147484815" r:id="rId7"/>
    <p:sldLayoutId id="2147484816" r:id="rId8"/>
    <p:sldLayoutId id="2147484817" r:id="rId9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300" b="1" kern="1200" cap="all" spc="-50">
          <a:solidFill>
            <a:srgbClr val="117D3F"/>
          </a:solidFill>
          <a:latin typeface="+mj-lt"/>
          <a:ea typeface="+mj-ea"/>
          <a:cs typeface="Arial"/>
        </a:defRPr>
      </a:lvl1pPr>
    </p:titleStyle>
    <p:bodyStyle>
      <a:lvl1pPr marL="201216" indent="-201216" algn="l" defTabSz="457189" rtl="0" eaLnBrk="1" latinLnBrk="0" hangingPunct="1">
        <a:spcBef>
          <a:spcPts val="323"/>
        </a:spcBef>
        <a:buClr>
          <a:schemeClr val="accent1"/>
        </a:buClr>
        <a:buFont typeface="Wingdings" panose="05000000000000000000" pitchFamily="2" charset="2"/>
        <a:buChar char="§"/>
        <a:defRPr sz="1350" b="0" kern="1200" spc="-50" baseline="0">
          <a:solidFill>
            <a:schemeClr val="tx1"/>
          </a:solidFill>
          <a:latin typeface="+mn-lt"/>
          <a:ea typeface="+mn-ea"/>
          <a:cs typeface="Arial"/>
        </a:defRPr>
      </a:lvl1pPr>
      <a:lvl2pPr marL="40243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1200" spc="-50">
          <a:solidFill>
            <a:schemeClr val="tx1"/>
          </a:solidFill>
          <a:latin typeface="+mn-lt"/>
          <a:ea typeface="+mn-ea"/>
          <a:cs typeface="Arial"/>
        </a:defRPr>
      </a:lvl2pPr>
      <a:lvl3pPr marL="603647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3pPr>
      <a:lvl4pPr marL="809625" indent="-205979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4pPr>
      <a:lvl5pPr marL="101084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>
          <p15:clr>
            <a:srgbClr val="F26B43"/>
          </p15:clr>
        </p15:guide>
        <p15:guide id="2" orient="horz" pos="192">
          <p15:clr>
            <a:srgbClr val="F26B43"/>
          </p15:clr>
        </p15:guide>
        <p15:guide id="4" pos="7287">
          <p15:clr>
            <a:srgbClr val="F26B43"/>
          </p15:clr>
        </p15:guide>
        <p15:guide id="5" pos="393">
          <p15:clr>
            <a:srgbClr val="F26B43"/>
          </p15:clr>
        </p15:guide>
        <p15:guide id="6" orient="horz" pos="1006">
          <p15:clr>
            <a:srgbClr val="F26B43"/>
          </p15:clr>
        </p15:guide>
        <p15:guide id="7" orient="horz" pos="3982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313" y="236382"/>
            <a:ext cx="8207376" cy="70818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 noProof="0" dirty="0"/>
              <a:t>Change </a:t>
            </a:r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4862820"/>
            <a:ext cx="9144000" cy="280681"/>
          </a:xfrm>
          <a:prstGeom prst="rect">
            <a:avLst/>
          </a:prstGeom>
          <a:solidFill>
            <a:srgbClr val="117D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10" y="4945597"/>
            <a:ext cx="466870" cy="12836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314" y="1203326"/>
            <a:ext cx="8207376" cy="352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Edit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315" y="4968006"/>
            <a:ext cx="412921" cy="1346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fld id="{1C7EE4C7-CD50-4DFB-835D-61ED02B1F0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xtDocInfoName">
            <a:extLst>
              <a:ext uri="{FF2B5EF4-FFF2-40B4-BE49-F238E27FC236}">
                <a16:creationId xmlns:a16="http://schemas.microsoft.com/office/drawing/2014/main" id="{4E3232BE-D98B-4139-A438-49299856C9FE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10" name="txtName">
            <a:extLst>
              <a:ext uri="{FF2B5EF4-FFF2-40B4-BE49-F238E27FC236}">
                <a16:creationId xmlns:a16="http://schemas.microsoft.com/office/drawing/2014/main" id="{261EC0E9-452E-4C8E-A7FA-3958EA84E86B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0" y="9525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11" name="txtDate">
            <a:extLst>
              <a:ext uri="{FF2B5EF4-FFF2-40B4-BE49-F238E27FC236}">
                <a16:creationId xmlns:a16="http://schemas.microsoft.com/office/drawing/2014/main" id="{FA84BEE5-3D52-4D47-B00D-7497340A2BCE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12" name="txtVersion">
            <a:extLst>
              <a:ext uri="{FF2B5EF4-FFF2-40B4-BE49-F238E27FC236}">
                <a16:creationId xmlns:a16="http://schemas.microsoft.com/office/drawing/2014/main" id="{8054AAD3-548A-4998-B54A-198F6C01EA95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14" name="xxLanguageTextBox">
            <a:extLst>
              <a:ext uri="{FF2B5EF4-FFF2-40B4-BE49-F238E27FC236}">
                <a16:creationId xmlns:a16="http://schemas.microsoft.com/office/drawing/2014/main" id="{8CEAFD19-3E1D-49E0-A11A-8F60D0222086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9525" cy="95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163689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  <p:sldLayoutId id="2147484832" r:id="rId12"/>
    <p:sldLayoutId id="2147484833" r:id="rId13"/>
    <p:sldLayoutId id="2147484834" r:id="rId14"/>
    <p:sldLayoutId id="2147484835" r:id="rId15"/>
    <p:sldLayoutId id="2147484836" r:id="rId16"/>
    <p:sldLayoutId id="2147484837" r:id="rId17"/>
    <p:sldLayoutId id="2147484838" r:id="rId18"/>
    <p:sldLayoutId id="2147484839" r:id="rId19"/>
    <p:sldLayoutId id="2147484840" r:id="rId20"/>
    <p:sldLayoutId id="2147484841" r:id="rId21"/>
    <p:sldLayoutId id="2147484842" r:id="rId22"/>
    <p:sldLayoutId id="2147484843" r:id="rId23"/>
    <p:sldLayoutId id="2147484844" r:id="rId24"/>
    <p:sldLayoutId id="2147484845" r:id="rId25"/>
    <p:sldLayoutId id="2147484846" r:id="rId26"/>
    <p:sldLayoutId id="2147484847" r:id="rId27"/>
    <p:sldLayoutId id="2147484848" r:id="rId28"/>
    <p:sldLayoutId id="2147484849" r:id="rId29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300" b="1" kern="1200" cap="all" spc="-50">
          <a:solidFill>
            <a:srgbClr val="117D3F"/>
          </a:solidFill>
          <a:latin typeface="+mj-lt"/>
          <a:ea typeface="+mj-ea"/>
          <a:cs typeface="Arial"/>
        </a:defRPr>
      </a:lvl1pPr>
    </p:titleStyle>
    <p:bodyStyle>
      <a:lvl1pPr marL="201216" indent="-201216" algn="l" defTabSz="457189" rtl="0" eaLnBrk="1" latinLnBrk="0" hangingPunct="1">
        <a:spcBef>
          <a:spcPts val="323"/>
        </a:spcBef>
        <a:buClr>
          <a:schemeClr val="accent1"/>
        </a:buClr>
        <a:buFont typeface="Wingdings" panose="05000000000000000000" pitchFamily="2" charset="2"/>
        <a:buChar char="§"/>
        <a:defRPr sz="1350" b="0" kern="1200" spc="-50" baseline="0">
          <a:solidFill>
            <a:schemeClr val="tx1"/>
          </a:solidFill>
          <a:latin typeface="+mn-lt"/>
          <a:ea typeface="+mn-ea"/>
          <a:cs typeface="Arial"/>
        </a:defRPr>
      </a:lvl1pPr>
      <a:lvl2pPr marL="40243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1200" spc="-50">
          <a:solidFill>
            <a:schemeClr val="tx1"/>
          </a:solidFill>
          <a:latin typeface="+mn-lt"/>
          <a:ea typeface="+mn-ea"/>
          <a:cs typeface="Arial"/>
        </a:defRPr>
      </a:lvl2pPr>
      <a:lvl3pPr marL="603647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3pPr>
      <a:lvl4pPr marL="809625" indent="-205979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4pPr>
      <a:lvl5pPr marL="1010841" indent="-201216" algn="l" defTabSz="45718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−"/>
        <a:defRPr sz="1050" kern="1200" spc="-50">
          <a:solidFill>
            <a:schemeClr val="tx1"/>
          </a:solidFill>
          <a:latin typeface="+mn-lt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>
          <p15:clr>
            <a:srgbClr val="F26B43"/>
          </p15:clr>
        </p15:guide>
        <p15:guide id="2" orient="horz" pos="192">
          <p15:clr>
            <a:srgbClr val="F26B43"/>
          </p15:clr>
        </p15:guide>
        <p15:guide id="4" pos="7287">
          <p15:clr>
            <a:srgbClr val="F26B43"/>
          </p15:clr>
        </p15:guide>
        <p15:guide id="5" pos="393">
          <p15:clr>
            <a:srgbClr val="F26B43"/>
          </p15:clr>
        </p15:guide>
        <p15:guide id="6" orient="horz" pos="1006">
          <p15:clr>
            <a:srgbClr val="F26B43"/>
          </p15:clr>
        </p15:guide>
        <p15:guide id="7" orient="horz" pos="398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533400" y="114300"/>
            <a:ext cx="8153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1028701"/>
            <a:ext cx="8153400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text styles</a:t>
            </a:r>
          </a:p>
          <a:p>
            <a:pPr lvl="1"/>
            <a:r>
              <a:rPr lang="en-US" altLang="sv-SE"/>
              <a:t>Second level</a:t>
            </a:r>
          </a:p>
          <a:p>
            <a:pPr lvl="2"/>
            <a:r>
              <a:rPr lang="en-US" altLang="sv-SE"/>
              <a:t>Third level</a:t>
            </a:r>
          </a:p>
          <a:p>
            <a:pPr lvl="3"/>
            <a:r>
              <a:rPr lang="en-US" altLang="sv-SE"/>
              <a:t>Fourth level</a:t>
            </a:r>
          </a:p>
          <a:p>
            <a:pPr lvl="4"/>
            <a:r>
              <a:rPr lang="en-US" altLang="sv-SE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65125" cy="5143500"/>
          </a:xfrm>
          <a:prstGeom prst="rect">
            <a:avLst/>
          </a:prstGeom>
          <a:solidFill>
            <a:srgbClr val="F9E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EB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888413" y="4905375"/>
            <a:ext cx="304800" cy="171450"/>
          </a:xfrm>
          <a:prstGeom prst="rect">
            <a:avLst/>
          </a:prstGeom>
          <a:noFill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675" b="0">
                <a:solidFill>
                  <a:srgbClr val="5A4C40"/>
                </a:solidFill>
                <a:latin typeface="Weber" panose="00000500000000000000" pitchFamily="2" charset="0"/>
              </a:defRPr>
            </a:lvl1pPr>
          </a:lstStyle>
          <a:p>
            <a:pPr>
              <a:defRPr/>
            </a:pPr>
            <a:fld id="{4EFDFB84-73F1-4807-83E7-838A42C6353D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  <p:pic>
        <p:nvPicPr>
          <p:cNvPr id="14342" name="Picture 8" descr="weber_transparent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4775" y="4850606"/>
            <a:ext cx="1085850" cy="28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820150" y="4850607"/>
            <a:ext cx="0" cy="292894"/>
          </a:xfrm>
          <a:prstGeom prst="line">
            <a:avLst/>
          </a:prstGeom>
          <a:ln w="3175">
            <a:solidFill>
              <a:srgbClr val="5A4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53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kern="1200">
          <a:solidFill>
            <a:srgbClr val="5A4C40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A4C40"/>
          </a:solidFill>
          <a:latin typeface="Weber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A4C40"/>
          </a:solidFill>
          <a:latin typeface="Weber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A4C40"/>
          </a:solidFill>
          <a:latin typeface="Weber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A4C40"/>
          </a:solidFill>
          <a:latin typeface="Weber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rgbClr val="5A4C40"/>
          </a:solidFill>
          <a:latin typeface="Weber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rgbClr val="5A4C40"/>
          </a:solidFill>
          <a:latin typeface="Weber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rgbClr val="5A4C40"/>
          </a:solidFill>
          <a:latin typeface="Weber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rgbClr val="5A4C40"/>
          </a:solidFill>
          <a:latin typeface="Weber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7"/>
        </a:buBlip>
        <a:defRPr sz="1200" kern="1200">
          <a:solidFill>
            <a:schemeClr val="tx1"/>
          </a:solidFill>
          <a:latin typeface="Weber" pitchFamily="2" charset="0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8"/>
        </a:buBlip>
        <a:defRPr sz="1050" kern="1200">
          <a:solidFill>
            <a:schemeClr val="tx1"/>
          </a:solidFill>
          <a:latin typeface="Weber" pitchFamily="2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9"/>
        </a:buBlip>
        <a:defRPr sz="900" kern="1200">
          <a:solidFill>
            <a:schemeClr val="tx1"/>
          </a:solidFill>
          <a:latin typeface="Weber" pitchFamily="2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20"/>
        </a:buBlip>
        <a:defRPr sz="825" kern="1200">
          <a:solidFill>
            <a:schemeClr val="tx1"/>
          </a:solidFill>
          <a:latin typeface="Weber" pitchFamily="2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825" kern="1200">
          <a:solidFill>
            <a:schemeClr val="tx1"/>
          </a:solidFill>
          <a:latin typeface="Weber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52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2000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7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1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6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50" indent="-107950" algn="l" defTabSz="914400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45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2000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7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9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  <p:sldLayoutId id="2147483935" r:id="rId18"/>
    <p:sldLayoutId id="2147483936" r:id="rId19"/>
    <p:sldLayoutId id="2147483937" r:id="rId20"/>
    <p:sldLayoutId id="2147483938" r:id="rId21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6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50" indent="-107950" algn="l" defTabSz="914400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95999" y="429945"/>
            <a:ext cx="8352000" cy="257369"/>
          </a:xfrm>
          <a:custGeom>
            <a:avLst/>
            <a:gdLst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4637250 w 8352000"/>
              <a:gd name="connsiteY0" fmla="*/ 582782 h 998933"/>
              <a:gd name="connsiteX1" fmla="*/ 0 w 8352000"/>
              <a:gd name="connsiteY1" fmla="*/ 998923 h 998933"/>
              <a:gd name="connsiteX0" fmla="*/ 8352000 w 8352000"/>
              <a:gd name="connsiteY0" fmla="*/ 998933 h 1429435"/>
              <a:gd name="connsiteX1" fmla="*/ 0 w 8352000"/>
              <a:gd name="connsiteY1" fmla="*/ 998923 h 1429435"/>
              <a:gd name="connsiteX2" fmla="*/ 0 w 8352000"/>
              <a:gd name="connsiteY2" fmla="*/ 10 h 1429435"/>
              <a:gd name="connsiteX3" fmla="*/ 8352000 w 8352000"/>
              <a:gd name="connsiteY3" fmla="*/ 0 h 1429435"/>
              <a:gd name="connsiteX4" fmla="*/ 8352000 w 8352000"/>
              <a:gd name="connsiteY4" fmla="*/ 998933 h 1429435"/>
              <a:gd name="connsiteX0" fmla="*/ 617700 w 8352000"/>
              <a:gd name="connsiteY0" fmla="*/ 1429435 h 1429435"/>
              <a:gd name="connsiteX1" fmla="*/ 0 w 8352000"/>
              <a:gd name="connsiteY1" fmla="*/ 998923 h 1429435"/>
              <a:gd name="connsiteX0" fmla="*/ 8352000 w 8352000"/>
              <a:gd name="connsiteY0" fmla="*/ 998933 h 998933"/>
              <a:gd name="connsiteX1" fmla="*/ 0 w 8352000"/>
              <a:gd name="connsiteY1" fmla="*/ 998923 h 998933"/>
              <a:gd name="connsiteX2" fmla="*/ 0 w 8352000"/>
              <a:gd name="connsiteY2" fmla="*/ 10 h 998933"/>
              <a:gd name="connsiteX3" fmla="*/ 8352000 w 8352000"/>
              <a:gd name="connsiteY3" fmla="*/ 0 h 998933"/>
              <a:gd name="connsiteX4" fmla="*/ 8352000 w 8352000"/>
              <a:gd name="connsiteY4" fmla="*/ 998933 h 998933"/>
              <a:gd name="connsiteX0" fmla="*/ 184313 w 8352000"/>
              <a:gd name="connsiteY0" fmla="*/ 993550 h 998933"/>
              <a:gd name="connsiteX1" fmla="*/ 0 w 8352000"/>
              <a:gd name="connsiteY1" fmla="*/ 998923 h 998933"/>
              <a:gd name="connsiteX0" fmla="*/ 8352000 w 8352000"/>
              <a:gd name="connsiteY0" fmla="*/ 998933 h 1241090"/>
              <a:gd name="connsiteX1" fmla="*/ 0 w 8352000"/>
              <a:gd name="connsiteY1" fmla="*/ 998923 h 1241090"/>
              <a:gd name="connsiteX2" fmla="*/ 0 w 8352000"/>
              <a:gd name="connsiteY2" fmla="*/ 10 h 1241090"/>
              <a:gd name="connsiteX3" fmla="*/ 8352000 w 8352000"/>
              <a:gd name="connsiteY3" fmla="*/ 0 h 1241090"/>
              <a:gd name="connsiteX4" fmla="*/ 8352000 w 8352000"/>
              <a:gd name="connsiteY4" fmla="*/ 998933 h 1241090"/>
              <a:gd name="connsiteX0" fmla="*/ 108113 w 8352000"/>
              <a:gd name="connsiteY0" fmla="*/ 1241090 h 1241090"/>
              <a:gd name="connsiteX1" fmla="*/ 0 w 8352000"/>
              <a:gd name="connsiteY1" fmla="*/ 998923 h 1241090"/>
              <a:gd name="connsiteX0" fmla="*/ 8352000 w 8352000"/>
              <a:gd name="connsiteY0" fmla="*/ 998933 h 1000402"/>
              <a:gd name="connsiteX1" fmla="*/ 0 w 8352000"/>
              <a:gd name="connsiteY1" fmla="*/ 998923 h 1000402"/>
              <a:gd name="connsiteX2" fmla="*/ 0 w 8352000"/>
              <a:gd name="connsiteY2" fmla="*/ 10 h 1000402"/>
              <a:gd name="connsiteX3" fmla="*/ 8352000 w 8352000"/>
              <a:gd name="connsiteY3" fmla="*/ 0 h 1000402"/>
              <a:gd name="connsiteX4" fmla="*/ 8352000 w 8352000"/>
              <a:gd name="connsiteY4" fmla="*/ 998933 h 1000402"/>
              <a:gd name="connsiteX0" fmla="*/ 191456 w 8352000"/>
              <a:gd name="connsiteY0" fmla="*/ 1000402 h 1000402"/>
              <a:gd name="connsiteX1" fmla="*/ 0 w 8352000"/>
              <a:gd name="connsiteY1" fmla="*/ 998923 h 100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2000" h="1000402" stroke="0" extrusionOk="0">
                <a:moveTo>
                  <a:pt x="8352000" y="998933"/>
                </a:moveTo>
                <a:lnTo>
                  <a:pt x="0" y="998923"/>
                </a:lnTo>
                <a:lnTo>
                  <a:pt x="0" y="10"/>
                </a:lnTo>
                <a:cubicBezTo>
                  <a:pt x="0" y="4"/>
                  <a:pt x="3739318" y="0"/>
                  <a:pt x="8352000" y="0"/>
                </a:cubicBezTo>
                <a:lnTo>
                  <a:pt x="8352000" y="998933"/>
                </a:lnTo>
                <a:close/>
              </a:path>
              <a:path w="8352000" h="1000402" fill="none">
                <a:moveTo>
                  <a:pt x="191456" y="1000402"/>
                </a:moveTo>
                <a:lnTo>
                  <a:pt x="0" y="998923"/>
                </a:lnTo>
              </a:path>
            </a:pathLst>
          </a:custGeom>
          <a:ln w="38100">
            <a:solidFill>
              <a:schemeClr val="accent1"/>
            </a:solidFill>
          </a:ln>
        </p:spPr>
        <p:txBody>
          <a:bodyPr vert="horz" lIns="0" tIns="0" rIns="0" bIns="72000" rtlCol="0" anchor="t" anchorCtr="0">
            <a:sp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95287" y="1302544"/>
            <a:ext cx="8353426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Date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-6796" y="4963500"/>
            <a:ext cx="180000" cy="180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E2825">
                    <a:alpha val="0"/>
                  </a:srgbClr>
                </a:solidFill>
              </a:rPr>
              <a:t>Footer</a:t>
            </a:r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E2825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5287" y="4823050"/>
            <a:ext cx="430212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1"/>
                </a:solidFill>
              </a:defRPr>
            </a:lvl1pPr>
          </a:lstStyle>
          <a:p>
            <a:fld id="{733122C9-A0B9-462F-8757-0847AD287B63}" type="slidenum">
              <a:rPr lang="en-GB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17428C"/>
                </a:solidFill>
              </a:rPr>
              <a:pPr/>
              <a:t>‹#›</a:t>
            </a:fld>
            <a:endParaRPr lang="en-GB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17428C"/>
              </a:solidFill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874FD80-93D4-47E1-B2BB-573166458B5D}"/>
              </a:ext>
            </a:extLst>
          </p:cNvPr>
          <p:cNvSpPr/>
          <p:nvPr/>
        </p:nvSpPr>
        <p:spPr bwMode="gray">
          <a:xfrm flipH="1" flipV="1">
            <a:off x="395288" y="0"/>
            <a:ext cx="432000" cy="399194"/>
          </a:xfrm>
          <a:custGeom>
            <a:avLst/>
            <a:gdLst>
              <a:gd name="connsiteX0" fmla="*/ 432000 w 432000"/>
              <a:gd name="connsiteY0" fmla="*/ 399194 h 399194"/>
              <a:gd name="connsiteX1" fmla="*/ 0 w 432000"/>
              <a:gd name="connsiteY1" fmla="*/ 399194 h 399194"/>
              <a:gd name="connsiteX2" fmla="*/ 0 w 432000"/>
              <a:gd name="connsiteY2" fmla="*/ 119950 h 399194"/>
              <a:gd name="connsiteX3" fmla="*/ 432000 w 432000"/>
              <a:gd name="connsiteY3" fmla="*/ 0 h 3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" h="399194">
                <a:moveTo>
                  <a:pt x="432000" y="399194"/>
                </a:moveTo>
                <a:lnTo>
                  <a:pt x="0" y="399194"/>
                </a:lnTo>
                <a:lnTo>
                  <a:pt x="0" y="119950"/>
                </a:lnTo>
                <a:lnTo>
                  <a:pt x="4320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57237" y="4134994"/>
            <a:ext cx="1224000" cy="10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b="1" kern="1200" cap="all" baseline="0">
          <a:ln>
            <a:solidFill>
              <a:schemeClr val="accent3">
                <a:alpha val="0"/>
              </a:schemeClr>
            </a:solidFill>
          </a:ln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0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 Black" panose="020B0A04020102020204" pitchFamily="34" charset="0"/>
        <a:buChar char="+"/>
        <a:defRPr sz="800" b="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16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4"/>
        </a:buClr>
        <a:buSzPct val="100000"/>
        <a:buFont typeface="Arial" panose="020B0604020202020204" pitchFamily="34" charset="0"/>
        <a:buChar char="●"/>
        <a:defRPr sz="800" kern="1200">
          <a:ln>
            <a:solidFill>
              <a:schemeClr val="accent3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107950" indent="-107950" algn="l" defTabSz="914400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●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365760" cy="5143500"/>
          </a:xfrm>
          <a:prstGeom prst="rect">
            <a:avLst/>
          </a:prstGeom>
          <a:solidFill>
            <a:srgbClr val="F9E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EB00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86258" y="114301"/>
            <a:ext cx="8341842" cy="342900"/>
          </a:xfrm>
          <a:prstGeom prst="rect">
            <a:avLst/>
          </a:prstGeom>
        </p:spPr>
        <p:txBody>
          <a:bodyPr vert="horz" lIns="90000" tIns="0" rIns="91440" bIns="45720" rtlCol="0" anchor="t" anchorCtr="0">
            <a:noAutofit/>
          </a:bodyPr>
          <a:lstStyle/>
          <a:p>
            <a:pPr lvl="0"/>
            <a:r>
              <a:rPr lang="en-US" noProof="0" dirty="0"/>
              <a:t>Title 1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6258" y="905608"/>
            <a:ext cx="8341842" cy="342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Text level 1 </a:t>
            </a:r>
          </a:p>
          <a:p>
            <a:pPr lvl="1"/>
            <a:r>
              <a:rPr lang="en-US" noProof="0" dirty="0"/>
              <a:t>Text level 2 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  <a:p>
            <a:pPr marL="792000" marR="0" lvl="3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pPr>
            <a:endParaRPr lang="en-US" sz="1100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86258" y="4934843"/>
            <a:ext cx="366242" cy="123111"/>
          </a:xfrm>
          <a:prstGeom prst="rect">
            <a:avLst/>
          </a:prstGeom>
        </p:spPr>
        <p:txBody>
          <a:bodyPr vert="horz" wrap="square" lIns="90000" tIns="0" rIns="0" bIns="0" rtlCol="0" anchor="ctr">
            <a:spAutoFit/>
          </a:bodyPr>
          <a:lstStyle>
            <a:lvl1pPr>
              <a:defRPr lang="fr-FR" sz="800" smtClean="0">
                <a:solidFill>
                  <a:srgbClr val="5A4C40"/>
                </a:solidFill>
                <a:latin typeface="Weber" panose="00000500000000000000" pitchFamily="2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GB" smtClean="0"/>
              <a:pPr/>
              <a:t>‹#›</a:t>
            </a:fld>
            <a:r>
              <a:rPr lang="en-GB" dirty="0"/>
              <a:t> /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675" y="4391633"/>
            <a:ext cx="1044068" cy="7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fr-FR" sz="2800" b="0" kern="1200" cap="none" baseline="0" noProof="0" dirty="0">
          <a:solidFill>
            <a:srgbClr val="5A4C40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Tx/>
        <a:buBlip>
          <a:blip r:embed="rId17"/>
        </a:buBlip>
        <a:tabLst/>
        <a:defRPr sz="1800" b="0" kern="1200" cap="none" baseline="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1pPr>
      <a:lvl2pPr marL="741600" marR="0" indent="-284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Tx/>
        <a:buBlip>
          <a:blip r:embed="rId18"/>
        </a:buBlip>
        <a:tabLst/>
        <a:defRPr sz="1600" b="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2pPr>
      <a:lvl3pPr marL="11448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Tx/>
        <a:buBlip>
          <a:blip r:embed="rId19"/>
        </a:buBlip>
        <a:tabLst/>
        <a:defRPr sz="14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3pPr>
      <a:lvl4pPr marL="16020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Tx/>
        <a:buBlip>
          <a:blip r:embed="rId20"/>
        </a:buBlip>
        <a:tabLst/>
        <a:defRPr sz="12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4pPr>
      <a:lvl5pPr marL="20592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5A4C40"/>
        </a:buClr>
        <a:buSzTx/>
        <a:buFont typeface="Arial" panose="020B0604020202020204" pitchFamily="34" charset="0"/>
        <a:buChar char="•"/>
        <a:tabLst/>
        <a:defRPr sz="11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5pPr>
      <a:lvl6pPr marL="108000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6pPr>
      <a:lvl7pPr marL="136800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7pPr>
      <a:lvl8pPr marL="136800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8pPr>
      <a:lvl9pPr marL="136800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5">
          <p15:clr>
            <a:srgbClr val="F26B43"/>
          </p15:clr>
        </p15:guide>
        <p15:guide id="2" pos="5624">
          <p15:clr>
            <a:srgbClr val="F26B43"/>
          </p15:clr>
        </p15:guide>
        <p15:guide id="3" pos="36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17763" y="4867608"/>
            <a:ext cx="2895600" cy="126958"/>
          </a:xfrm>
          <a:prstGeom prst="rect">
            <a:avLst/>
          </a:prstGeom>
        </p:spPr>
        <p:txBody>
          <a:bodyPr vert="horz" lIns="35994" tIns="0" rIns="35994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>
                <a:solidFill>
                  <a:srgbClr val="17428C"/>
                </a:solidFill>
              </a:rPr>
              <a:t>Markkinointi/Wilma Siitonen</a:t>
            </a:r>
            <a:endParaRPr lang="fr-FR" dirty="0">
              <a:solidFill>
                <a:srgbClr val="17428C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867608"/>
            <a:ext cx="504000" cy="126958"/>
          </a:xfrm>
          <a:prstGeom prst="rect">
            <a:avLst/>
          </a:prstGeom>
        </p:spPr>
        <p:txBody>
          <a:bodyPr vert="horz" wrap="square" lIns="35994" tIns="0" rIns="35994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endParaRPr lang="fr-FR" dirty="0">
              <a:solidFill>
                <a:srgbClr val="575756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8486" y="4261867"/>
            <a:ext cx="1243587" cy="969266"/>
          </a:xfrm>
          <a:prstGeom prst="rect">
            <a:avLst/>
          </a:prstGeom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" y="-4137"/>
            <a:ext cx="454152" cy="469391"/>
          </a:xfrm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791997" y="1301262"/>
            <a:ext cx="8172000" cy="3369914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noProof="0" dirty="0"/>
              <a:t>Text level 1 Arial 14-point</a:t>
            </a:r>
          </a:p>
          <a:p>
            <a:pPr lvl="1"/>
            <a:r>
              <a:rPr lang="en-US" noProof="0" dirty="0"/>
              <a:t>Text level 2 with indent Arial 11-point</a:t>
            </a:r>
          </a:p>
          <a:p>
            <a:pPr lvl="2"/>
            <a:r>
              <a:rPr lang="en-US" noProof="0" dirty="0"/>
              <a:t>Text level 3 with bullet Arial 11-point</a:t>
            </a:r>
          </a:p>
          <a:p>
            <a:pPr marL="791862" marR="0" lvl="3" indent="-143978" algn="l" defTabSz="91424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pPr>
            <a:r>
              <a:rPr lang="en-US" noProof="0" dirty="0"/>
              <a:t>Text level 4 with bullet Arial 11-point</a:t>
            </a:r>
          </a:p>
          <a:p>
            <a:pPr lvl="4"/>
            <a:r>
              <a:rPr lang="en-US" noProof="0" dirty="0"/>
              <a:t>Text level 5 with bullet Arial 11-point</a:t>
            </a:r>
          </a:p>
          <a:p>
            <a:pPr lvl="5"/>
            <a:r>
              <a:rPr lang="en-US" sz="1100" noProof="0" dirty="0"/>
              <a:t>Running text level 6 Arial 11-point</a:t>
            </a:r>
          </a:p>
          <a:p>
            <a:pPr lvl="6"/>
            <a:r>
              <a:rPr lang="en-US" sz="1100" noProof="0" dirty="0"/>
              <a:t>Running text level 7 Arial 11-point</a:t>
            </a:r>
          </a:p>
          <a:p>
            <a:pPr lvl="7"/>
            <a:r>
              <a:rPr lang="en-US" sz="1100" noProof="0" dirty="0"/>
              <a:t>Running text level 8 Arial 11-point</a:t>
            </a:r>
          </a:p>
          <a:p>
            <a:pPr lvl="8"/>
            <a:r>
              <a:rPr lang="en-US" noProof="0" dirty="0"/>
              <a:t>Running text level 9 </a:t>
            </a:r>
            <a:r>
              <a:rPr lang="en-US" sz="1100" noProof="0" dirty="0"/>
              <a:t>Arial 11-point</a:t>
            </a:r>
            <a:endParaRPr lang="en-US" noProof="0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791999" y="234000"/>
            <a:ext cx="8172000" cy="230832"/>
          </a:xfrm>
          <a:prstGeom prst="rect">
            <a:avLst/>
          </a:prstGeom>
        </p:spPr>
        <p:txBody>
          <a:bodyPr vert="horz" wrap="square" lIns="91428" tIns="0" rIns="91428" bIns="0" rtlCol="0" anchor="t" anchorCtr="0">
            <a:spAutoFit/>
          </a:bodyPr>
          <a:lstStyle/>
          <a:p>
            <a:r>
              <a:rPr lang="en-US" noProof="0" dirty="0"/>
              <a:t>Title 1 (level 0) </a:t>
            </a:r>
            <a:r>
              <a:rPr lang="en-US" noProof="0" dirty="0" err="1"/>
              <a:t>arial</a:t>
            </a:r>
            <a:r>
              <a:rPr lang="en-US" noProof="0" dirty="0"/>
              <a:t> 17-point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282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5" r:id="rId7"/>
    <p:sldLayoutId id="2147483986" r:id="rId8"/>
    <p:sldLayoutId id="2147483995" r:id="rId9"/>
  </p:sldLayoutIdLst>
  <p:hf hdr="0" dt="0"/>
  <p:txStyles>
    <p:titleStyle>
      <a:lvl1pPr algn="l" defTabSz="914241" rtl="0" eaLnBrk="1" latinLnBrk="0" hangingPunct="1">
        <a:spcBef>
          <a:spcPct val="0"/>
        </a:spcBef>
        <a:buNone/>
        <a:defRPr sz="1500" kern="1200" cap="none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241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900" b="0" kern="1200" cap="none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69957" indent="-179969" algn="l" defTabSz="914241" rtl="0" eaLnBrk="1" latinLnBrk="0" hangingPunct="1">
        <a:lnSpc>
          <a:spcPct val="90000"/>
        </a:lnSpc>
        <a:spcBef>
          <a:spcPts val="0"/>
        </a:spcBef>
        <a:buSzPct val="80000"/>
        <a:buFont typeface="Wingdings" panose="05000000000000000000" pitchFamily="2" charset="2"/>
        <a:buChar char="v"/>
        <a:defRPr sz="1600" b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03915" indent="-143978" algn="l" defTabSz="914241" rtl="0" eaLnBrk="1" latinLnBrk="0" hangingPunct="1">
        <a:lnSpc>
          <a:spcPct val="90000"/>
        </a:lnSpc>
        <a:spcBef>
          <a:spcPts val="0"/>
        </a:spcBef>
        <a:buSzPct val="100000"/>
        <a:buFont typeface="Arial" panose="020B0604020202020204" pitchFamily="34" charset="0"/>
        <a:buChar char="◦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91862" marR="0" indent="-143978" algn="l" defTabSz="914241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▪"/>
        <a:tabLst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9811" indent="-143978" algn="l" defTabSz="914241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▫"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79811" indent="0" algn="l" defTabSz="914241" rtl="0" eaLnBrk="1" latinLnBrk="0" hangingPunct="1">
        <a:lnSpc>
          <a:spcPct val="90000"/>
        </a:lnSpc>
        <a:spcBef>
          <a:spcPts val="0"/>
        </a:spcBef>
        <a:buFontTx/>
        <a:buNone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367762" indent="0" algn="l" defTabSz="914241" rtl="0" eaLnBrk="1" latinLnBrk="0" hangingPunct="1">
        <a:lnSpc>
          <a:spcPct val="90000"/>
        </a:lnSpc>
        <a:spcBef>
          <a:spcPts val="0"/>
        </a:spcBef>
        <a:buFontTx/>
        <a:buNone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367762" indent="0" algn="l" defTabSz="914241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367762" marR="0" indent="0" algn="l" defTabSz="914241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44">
          <p15:clr>
            <a:srgbClr val="F26B43"/>
          </p15:clr>
        </p15:guide>
        <p15:guide id="2" pos="97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91999" y="226118"/>
            <a:ext cx="8074189" cy="276999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/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9955" y="4869527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869527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GB" noProof="0" smtClean="0">
                <a:solidFill>
                  <a:srgbClr val="575756"/>
                </a:solidFill>
              </a:rPr>
              <a:pPr/>
              <a:t>‹#›</a:t>
            </a:fld>
            <a:r>
              <a:rPr lang="fr-FR" dirty="0">
                <a:solidFill>
                  <a:srgbClr val="575756"/>
                </a:solidFill>
              </a:rPr>
              <a:t> /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30" y="1"/>
            <a:ext cx="463093" cy="47863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100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1999" y="1371600"/>
            <a:ext cx="7886700" cy="32623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</p:spTree>
    <p:extLst>
      <p:ext uri="{BB962C8B-B14F-4D97-AF65-F5344CB8AC3E}">
        <p14:creationId xmlns:p14="http://schemas.microsoft.com/office/powerpoint/2010/main" val="143420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</p:sldLayoutIdLst>
  <p:hf hdr="0" dt="0"/>
  <p:txStyles>
    <p:titleStyle>
      <a:lvl1pPr algn="l" defTabSz="914378" rtl="0" eaLnBrk="1" latinLnBrk="0" hangingPunct="1">
        <a:spcBef>
          <a:spcPct val="0"/>
        </a:spcBef>
        <a:buNone/>
        <a:defRPr sz="1800" b="1" kern="1200" cap="all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kern="1200" cap="none" baseline="0">
          <a:solidFill>
            <a:srgbClr val="96BF0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marR="0" indent="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80000"/>
        <a:buFont typeface="Arial" panose="020B0604020202020204" pitchFamily="34" charset="0"/>
        <a:buNone/>
        <a:tabLst/>
        <a:defRPr sz="1400" b="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57188" marR="0" indent="-357188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Tx/>
        <a:buBlip>
          <a:blip r:embed="rId17"/>
        </a:buBlip>
        <a:tabLst/>
        <a:defRPr lang="fr-FR" sz="1200" kern="1200" dirty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169">
          <p15:clr>
            <a:srgbClr val="F26B43"/>
          </p15:clr>
        </p15:guide>
        <p15:guide id="5" pos="5585">
          <p15:clr>
            <a:srgbClr val="F26B43"/>
          </p15:clr>
        </p15:guide>
        <p15:guide id="6" orient="horz" pos="174">
          <p15:clr>
            <a:srgbClr val="F26B43"/>
          </p15:clr>
        </p15:guide>
        <p15:guide id="7" orient="horz" pos="3134">
          <p15:clr>
            <a:srgbClr val="F26B43"/>
          </p15:clr>
        </p15:guide>
        <p15:guide id="8" pos="457">
          <p15:clr>
            <a:srgbClr val="F26B43"/>
          </p15:clr>
        </p15:guide>
        <p15:guide id="9" pos="4628">
          <p15:clr>
            <a:srgbClr val="F26B43"/>
          </p15:clr>
        </p15:guide>
        <p15:guide id="10" orient="horz" pos="2969">
          <p15:clr>
            <a:srgbClr val="F26B43"/>
          </p15:clr>
        </p15:guide>
        <p15:guide id="11" orient="horz" pos="2825">
          <p15:clr>
            <a:srgbClr val="F26B43"/>
          </p15:clr>
        </p15:guide>
        <p15:guide id="12" pos="2332">
          <p15:clr>
            <a:srgbClr val="F26B43"/>
          </p15:clr>
        </p15:guide>
        <p15:guide id="13" pos="5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2.xml"/><Relationship Id="rId5" Type="http://schemas.openxmlformats.org/officeDocument/2006/relationships/image" Target="../media/image150.png"/><Relationship Id="rId4" Type="http://schemas.openxmlformats.org/officeDocument/2006/relationships/image" Target="../media/image15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3.xml"/><Relationship Id="rId6" Type="http://schemas.openxmlformats.org/officeDocument/2006/relationships/image" Target="../media/image160.jpg"/><Relationship Id="rId5" Type="http://schemas.openxmlformats.org/officeDocument/2006/relationships/image" Target="../media/image159.jpeg"/><Relationship Id="rId4" Type="http://schemas.openxmlformats.org/officeDocument/2006/relationships/image" Target="../media/image1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9.xml"/><Relationship Id="rId4" Type="http://schemas.openxmlformats.org/officeDocument/2006/relationships/image" Target="../media/image1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3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9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2.xml"/><Relationship Id="rId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BA15C825-5073-419B-A063-87DDC21FA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101" y="1549207"/>
            <a:ext cx="3666969" cy="19710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6EA01996-107D-05E3-C43C-44CD3FE4CE0D}"/>
              </a:ext>
            </a:extLst>
          </p:cNvPr>
          <p:cNvSpPr txBox="1">
            <a:spLocks/>
          </p:cNvSpPr>
          <p:nvPr/>
        </p:nvSpPr>
        <p:spPr>
          <a:xfrm>
            <a:off x="4423144" y="485697"/>
            <a:ext cx="4720856" cy="4606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067" b="1" kern="1200" cap="all" spc="-67">
                <a:solidFill>
                  <a:srgbClr val="117D3F"/>
                </a:solidFill>
                <a:latin typeface="+mj-lt"/>
                <a:ea typeface="+mj-ea"/>
                <a:cs typeface="Arial"/>
              </a:defRPr>
            </a:lvl1pPr>
          </a:lstStyle>
          <a:p>
            <a:pPr algn="ctr" defTabSz="457189">
              <a:defRPr/>
            </a:pPr>
            <a:r>
              <a:rPr lang="sv-SE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Återvinn dina fönster till nya fönster!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18FF552-B183-BFCC-FCD2-F2ED3224C12E}"/>
              </a:ext>
            </a:extLst>
          </p:cNvPr>
          <p:cNvSpPr txBox="1"/>
          <p:nvPr/>
        </p:nvSpPr>
        <p:spPr>
          <a:xfrm>
            <a:off x="5815212" y="1549207"/>
            <a:ext cx="3998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1200" dirty="0">
                <a:solidFill>
                  <a:prstClr val="white"/>
                </a:solidFill>
                <a:latin typeface="Arial"/>
              </a:rPr>
              <a:t>Christina Stålhandske</a:t>
            </a:r>
          </a:p>
        </p:txBody>
      </p:sp>
    </p:spTree>
    <p:extLst>
      <p:ext uri="{BB962C8B-B14F-4D97-AF65-F5344CB8AC3E}">
        <p14:creationId xmlns:p14="http://schemas.microsoft.com/office/powerpoint/2010/main" val="36452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22740C-8092-46E9-AFEC-354D3F1C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Glas kan återvinnas hur många gånger som helst</a:t>
            </a:r>
            <a:endParaRPr lang="en-GB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D464F19-5593-45E8-A18C-50E17E322A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B558E4D-22F1-4E53-BD81-E982E209F7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1203" y="1203326"/>
            <a:ext cx="2426193" cy="3529012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Mycket glas hamnar på deponi idag</a:t>
            </a: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BE1F3087-B111-45B0-8B5B-A5E72038B896}"/>
              </a:ext>
            </a:extLst>
          </p:cNvPr>
          <p:cNvSpPr txBox="1">
            <a:spLocks/>
          </p:cNvSpPr>
          <p:nvPr/>
        </p:nvSpPr>
        <p:spPr>
          <a:xfrm>
            <a:off x="4166472" y="1204425"/>
            <a:ext cx="1801240" cy="352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1216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kern="1200" spc="-50" baseline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02431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03647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09625" indent="-205979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10841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sv-SE" b="1" dirty="0"/>
              <a:t>Rena flöden</a:t>
            </a:r>
          </a:p>
        </p:txBody>
      </p:sp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D07BEE7F-EDA6-4E9D-9C2B-827AC37DFBE9}"/>
              </a:ext>
            </a:extLst>
          </p:cNvPr>
          <p:cNvSpPr txBox="1">
            <a:spLocks/>
          </p:cNvSpPr>
          <p:nvPr/>
        </p:nvSpPr>
        <p:spPr>
          <a:xfrm>
            <a:off x="6930498" y="1205523"/>
            <a:ext cx="1801240" cy="352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1216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kern="1200" spc="-50" baseline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02431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03647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09625" indent="-205979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10841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sv-SE" b="1" dirty="0"/>
              <a:t>En ren råvara</a:t>
            </a:r>
          </a:p>
        </p:txBody>
      </p:sp>
      <p:pic>
        <p:nvPicPr>
          <p:cNvPr id="7" name="Platshållare för innehåll 21">
            <a:extLst>
              <a:ext uri="{FF2B5EF4-FFF2-40B4-BE49-F238E27FC236}">
                <a16:creationId xmlns:a16="http://schemas.microsoft.com/office/drawing/2014/main" id="{6AF05452-0583-4B11-B0B8-803A48684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1814021"/>
            <a:ext cx="2627312" cy="1970484"/>
          </a:xfrm>
          <a:prstGeom prst="rect">
            <a:avLst/>
          </a:prstGeom>
        </p:spPr>
      </p:pic>
      <p:pic>
        <p:nvPicPr>
          <p:cNvPr id="8" name="Platshållare för innehåll 16" descr="En bild som visar utomhus, himmel, mark, byggnad&#10;&#10;Automatiskt genererad beskrivning">
            <a:extLst>
              <a:ext uri="{FF2B5EF4-FFF2-40B4-BE49-F238E27FC236}">
                <a16:creationId xmlns:a16="http://schemas.microsoft.com/office/drawing/2014/main" id="{78295252-A8B9-487C-B2F4-E448C4185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766" y="1617176"/>
            <a:ext cx="1970484" cy="26273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7117889-3F1A-4244-A1C5-A62A8389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6" y="1623747"/>
            <a:ext cx="1969666" cy="26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A46F0D8C-6FA3-47A9-B0AA-D11FA12D1C98}"/>
              </a:ext>
            </a:extLst>
          </p:cNvPr>
          <p:cNvSpPr txBox="1"/>
          <p:nvPr/>
        </p:nvSpPr>
        <p:spPr>
          <a:xfrm>
            <a:off x="285577" y="3892729"/>
            <a:ext cx="2957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Med noggrann kvalitetssäkring går det att återvinna glaset till nytt fönsterglas och därmed få ett cirkulärt kretslopp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29941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latshållare för bild 26">
            <a:extLst>
              <a:ext uri="{FF2B5EF4-FFF2-40B4-BE49-F238E27FC236}">
                <a16:creationId xmlns:a16="http://schemas.microsoft.com/office/drawing/2014/main" id="{339AE635-D9A5-6116-CCE2-F31340E3F2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" b="2951"/>
          <a:stretch>
            <a:fillRect/>
          </a:stretch>
        </p:blipFill>
        <p:spPr/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D11A982-C1E9-1AFE-4E9C-0DE367DD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C7EE4C7-CD50-4DFB-835D-61ED02B1F08C}" type="slidenum">
              <a:rPr lang="sv-SE">
                <a:solidFill>
                  <a:prstClr val="white"/>
                </a:solidFill>
                <a:latin typeface="Arial"/>
              </a:rPr>
              <a:pPr defTabSz="685800"/>
              <a:t>11</a:t>
            </a:fld>
            <a:endParaRPr lang="sv-SE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AFCF591-CC4C-01C3-EC0F-1E50B4A5677C}"/>
              </a:ext>
            </a:extLst>
          </p:cNvPr>
          <p:cNvSpPr/>
          <p:nvPr/>
        </p:nvSpPr>
        <p:spPr>
          <a:xfrm>
            <a:off x="267630" y="493152"/>
            <a:ext cx="853904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sv-SE" sz="2250" b="1" dirty="0">
                <a:solidFill>
                  <a:srgbClr val="117D3F"/>
                </a:solidFill>
                <a:latin typeface="Arial"/>
              </a:rPr>
              <a:t>MINSKNING AV UTSLÄPPEN</a:t>
            </a:r>
          </a:p>
        </p:txBody>
      </p:sp>
    </p:spTree>
    <p:extLst>
      <p:ext uri="{BB962C8B-B14F-4D97-AF65-F5344CB8AC3E}">
        <p14:creationId xmlns:p14="http://schemas.microsoft.com/office/powerpoint/2010/main" val="380581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158048"/>
            <a:ext cx="4652327" cy="708184"/>
          </a:xfrm>
        </p:spPr>
        <p:txBody>
          <a:bodyPr>
            <a:normAutofit/>
          </a:bodyPr>
          <a:lstStyle/>
          <a:p>
            <a:r>
              <a:rPr lang="sv-SE" dirty="0"/>
              <a:t>Ingen planglasproduktion i Sverige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sv-SE" dirty="0"/>
              <a:t>Omsättning: 		4 926 MSEK </a:t>
            </a:r>
          </a:p>
          <a:p>
            <a:pPr>
              <a:buClr>
                <a:schemeClr val="bg1"/>
              </a:buClr>
            </a:pPr>
            <a:r>
              <a:rPr lang="sv-SE" dirty="0"/>
              <a:t>Anställda: 		1579 </a:t>
            </a:r>
          </a:p>
          <a:p>
            <a:pPr>
              <a:buClr>
                <a:schemeClr val="bg1"/>
              </a:buClr>
            </a:pPr>
            <a:r>
              <a:rPr lang="sv-SE" dirty="0"/>
              <a:t>Anläggningar:  	56</a:t>
            </a:r>
          </a:p>
        </p:txBody>
      </p:sp>
      <p:pic>
        <p:nvPicPr>
          <p:cNvPr id="6" name="1">
            <a:extLst>
              <a:ext uri="{FF2B5EF4-FFF2-40B4-BE49-F238E27FC236}">
                <a16:creationId xmlns:a16="http://schemas.microsoft.com/office/drawing/2014/main" id="{216A0DE5-8B60-6693-5CFF-EA0E5ADF5643}"/>
              </a:ext>
            </a:extLst>
          </p:cNvPr>
          <p:cNvPicPr>
            <a:picLocks/>
          </p:cNvPicPr>
          <p:nvPr/>
        </p:nvPicPr>
        <p:blipFill>
          <a:blip r:embed="rId3">
            <a:lum/>
            <a:alphaModFix/>
          </a:blip>
          <a:srcRect l="11052" r="11052"/>
          <a:stretch>
            <a:fillRect/>
          </a:stretch>
        </p:blipFill>
        <p:spPr>
          <a:xfrm>
            <a:off x="373711" y="969652"/>
            <a:ext cx="3530379" cy="3830472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74329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C2D2E4-0B83-489C-8CB5-1DE11367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36382"/>
            <a:ext cx="8207376" cy="708184"/>
          </a:xfrm>
        </p:spPr>
        <p:txBody>
          <a:bodyPr anchor="b">
            <a:normAutofit/>
          </a:bodyPr>
          <a:lstStyle/>
          <a:p>
            <a:r>
              <a:rPr lang="sv-SE"/>
              <a:t>Miljövinster med återvinning av glas</a:t>
            </a:r>
            <a:endParaRPr lang="en-GB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04C6FE3-1556-4BE8-ABD6-03820251F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68315" y="4935348"/>
            <a:ext cx="412921" cy="1346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C7EE4C7-CD50-4DFB-835D-61ED02B1F08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B8760B5-D983-4D73-B3CE-F1F99DBDEF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315" y="1203326"/>
            <a:ext cx="3719864" cy="3529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600" dirty="0"/>
              <a:t>Exempel byte av fönster Norrköping: </a:t>
            </a:r>
          </a:p>
          <a:p>
            <a:pPr marL="0" indent="0">
              <a:buNone/>
            </a:pPr>
            <a:r>
              <a:rPr lang="sv-SE" sz="1600" dirty="0"/>
              <a:t>387 fönster dvs 4 ton glas motsvarar</a:t>
            </a:r>
          </a:p>
          <a:p>
            <a:pPr marL="201600" indent="-201600"/>
            <a:r>
              <a:rPr lang="sv-SE" sz="1600" dirty="0"/>
              <a:t>3 flygresor Stockholm-Thailand</a:t>
            </a:r>
          </a:p>
          <a:p>
            <a:pPr marL="201600" indent="-201600"/>
            <a:r>
              <a:rPr lang="sv-SE" sz="1600" dirty="0"/>
              <a:t>eller köra 1/3 varv runt jorden med bensinbil.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0D59FAE0-2C04-4209-A82C-B42572A4AD0E}"/>
              </a:ext>
            </a:extLst>
          </p:cNvPr>
          <p:cNvSpPr txBox="1">
            <a:spLocks/>
          </p:cNvSpPr>
          <p:nvPr/>
        </p:nvSpPr>
        <p:spPr>
          <a:xfrm>
            <a:off x="4868031" y="4292431"/>
            <a:ext cx="3316673" cy="216000"/>
          </a:xfrm>
          <a:prstGeom prst="rect">
            <a:avLst/>
          </a:prstGeom>
        </p:spPr>
        <p:txBody>
          <a:bodyPr/>
          <a:lstStyle>
            <a:lvl1pPr marL="180000" indent="-180000" algn="l" defTabSz="457162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720000" indent="-180000" algn="l" defTabSz="457162" rtl="0" eaLnBrk="1" latinLnBrk="0" hangingPunct="1">
              <a:spcBef>
                <a:spcPct val="20000"/>
              </a:spcBef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080000" indent="-180000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440000" indent="-180000" algn="l" defTabSz="457162" rtl="0" eaLnBrk="1" latinLnBrk="0" hangingPunct="1">
              <a:spcBef>
                <a:spcPct val="20000"/>
              </a:spcBef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00000" indent="-180000" algn="l" defTabSz="457162" rtl="0" eaLnBrk="1" latinLnBrk="0" hangingPunct="1">
              <a:spcBef>
                <a:spcPct val="20000"/>
              </a:spcBef>
              <a:buFont typeface="Lucida Grande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180000" algn="l" defTabSz="457162" rtl="0" eaLnBrk="1" latinLnBrk="0" hangingPunct="1">
              <a:spcBef>
                <a:spcPct val="20000"/>
              </a:spcBef>
              <a:buFont typeface="Wingdings" charset="2"/>
              <a:buChar char="§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900" dirty="0"/>
              <a:t>Rapport Ökad cirkulär användning av planglas, RISE</a:t>
            </a:r>
            <a:endParaRPr lang="sv-SE" sz="10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53A44A-4ECA-0FC2-046A-68B0C91D7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3"/>
          <a:stretch/>
        </p:blipFill>
        <p:spPr>
          <a:xfrm>
            <a:off x="4060241" y="1074976"/>
            <a:ext cx="5083759" cy="29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5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0C3490C7-027D-DB25-B70F-68F3D78A90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4016" r="4016"/>
          <a:stretch/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4C1E9188-0799-88DE-CD6C-27F05113A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Saint-Gobain behöver glaset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32399EF-5007-C059-4EB2-90907EA670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v-SE" sz="1600" dirty="0"/>
              <a:t>Planglas innehåller ca 30% återvunnet glas men endast 1-2% är glas som varit ute på marknaden</a:t>
            </a:r>
          </a:p>
          <a:p>
            <a:r>
              <a:rPr lang="sv-SE" sz="1600" dirty="0"/>
              <a:t>Saint-Gobain har testat att smälta 100% återvunnet glas</a:t>
            </a:r>
          </a:p>
          <a:p>
            <a:r>
              <a:rPr lang="sv-SE" sz="1600" dirty="0"/>
              <a:t>Saint-Gobain lanserar en produkt med 70% återvunnet glas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11C75CA-A781-A5B2-6787-834010485F1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3054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2E45CCC-01B5-4D34-9256-5D064B9207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203326"/>
            <a:ext cx="3327510" cy="3529012"/>
          </a:xfrm>
        </p:spPr>
        <p:txBody>
          <a:bodyPr>
            <a:normAutofit/>
          </a:bodyPr>
          <a:lstStyle/>
          <a:p>
            <a:r>
              <a:rPr lang="sv-SE" sz="1600" dirty="0"/>
              <a:t>Fönster samlas in hela från demontering eller renovering</a:t>
            </a:r>
          </a:p>
          <a:p>
            <a:r>
              <a:rPr lang="sv-SE" sz="1600" dirty="0"/>
              <a:t>Glaset separeras från andra material</a:t>
            </a:r>
          </a:p>
          <a:p>
            <a:r>
              <a:rPr lang="sv-SE" sz="1600" b="1" dirty="0"/>
              <a:t>Glaset krossas</a:t>
            </a:r>
          </a:p>
          <a:p>
            <a:r>
              <a:rPr lang="sv-SE" sz="1600" b="1" dirty="0"/>
              <a:t>Glaset går genom en sorteringsanläggning</a:t>
            </a:r>
          </a:p>
          <a:p>
            <a:r>
              <a:rPr lang="sv-SE" sz="1600" b="1" dirty="0"/>
              <a:t>Transporteras utomlands som råvara</a:t>
            </a:r>
          </a:p>
          <a:p>
            <a:endParaRPr lang="en-GB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4E056C7-04C6-48FB-9CBD-28B0EC5BE7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68315" y="4935348"/>
            <a:ext cx="412921" cy="1346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C7EE4C7-CD50-4DFB-835D-61ED02B1F08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3E4465-2869-4481-B4CF-9C6C994F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36382"/>
            <a:ext cx="3651224" cy="708184"/>
          </a:xfrm>
        </p:spPr>
        <p:txBody>
          <a:bodyPr anchor="b">
            <a:normAutofit/>
          </a:bodyPr>
          <a:lstStyle/>
          <a:p>
            <a:r>
              <a:rPr lang="sv-SE" dirty="0"/>
              <a:t>EN CIRKULÄR LÖSNING</a:t>
            </a:r>
            <a:endParaRPr lang="en-GB" dirty="0"/>
          </a:p>
        </p:txBody>
      </p:sp>
      <p:pic>
        <p:nvPicPr>
          <p:cNvPr id="7" name="Bildobjekt 6" descr="En bild som visar byggnad, inomhus, mark, golv&#10;&#10;Automatiskt genererad beskrivning">
            <a:extLst>
              <a:ext uri="{FF2B5EF4-FFF2-40B4-BE49-F238E27FC236}">
                <a16:creationId xmlns:a16="http://schemas.microsoft.com/office/drawing/2014/main" id="{93AD29D3-A8AA-7BF8-7813-52FAC4425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823" y="789024"/>
            <a:ext cx="5348177" cy="35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74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A86B98-BF3E-461C-7B70-68492E13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Insamling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12A7250-3896-747A-FCF6-CEA9F5A04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16</a:t>
            </a:fld>
            <a:endParaRPr lang="sv-SE" dirty="0"/>
          </a:p>
        </p:txBody>
      </p:sp>
      <p:pic>
        <p:nvPicPr>
          <p:cNvPr id="4" name="Platshållare för bild 13">
            <a:extLst>
              <a:ext uri="{FF2B5EF4-FFF2-40B4-BE49-F238E27FC236}">
                <a16:creationId xmlns:a16="http://schemas.microsoft.com/office/drawing/2014/main" id="{6E0EF19C-DB16-3D01-30C1-E5F82ED89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30844" r="67876" b="28035"/>
          <a:stretch/>
        </p:blipFill>
        <p:spPr>
          <a:xfrm>
            <a:off x="6696634" y="0"/>
            <a:ext cx="2447366" cy="2070846"/>
          </a:xfrm>
          <a:prstGeom prst="rect">
            <a:avLst/>
          </a:prstGeom>
          <a:noFill/>
        </p:spPr>
      </p:pic>
      <p:pic>
        <p:nvPicPr>
          <p:cNvPr id="7" name="Platshållare för innehåll 16" descr="En bild som visar utomhus, himmel, mark, byggnad&#10;&#10;Automatiskt genererad beskrivning">
            <a:extLst>
              <a:ext uri="{FF2B5EF4-FFF2-40B4-BE49-F238E27FC236}">
                <a16:creationId xmlns:a16="http://schemas.microsoft.com/office/drawing/2014/main" id="{540E9473-F798-3CED-6AA8-6D9EA24C2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20" y="1603830"/>
            <a:ext cx="1970484" cy="2627313"/>
          </a:xfrm>
          <a:prstGeom prst="rect">
            <a:avLst/>
          </a:prstGeom>
        </p:spPr>
      </p:pic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76D288FB-382E-4FEE-4F76-64C807E7DC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r="14830" b="13978"/>
          <a:stretch/>
        </p:blipFill>
        <p:spPr bwMode="auto">
          <a:xfrm rot="5400000">
            <a:off x="7042846" y="2411650"/>
            <a:ext cx="1887485" cy="17515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dobjekt 8" descr="En bild som visar röd, kundvagn&#10;&#10;Automatiskt genererad beskrivning">
            <a:extLst>
              <a:ext uri="{FF2B5EF4-FFF2-40B4-BE49-F238E27FC236}">
                <a16:creationId xmlns:a16="http://schemas.microsoft.com/office/drawing/2014/main" id="{0F272C5A-C4B2-87F3-57AB-8922D43426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3" t="25397" r="5555" b="4048"/>
          <a:stretch/>
        </p:blipFill>
        <p:spPr>
          <a:xfrm>
            <a:off x="2974151" y="2518876"/>
            <a:ext cx="2907036" cy="1712267"/>
          </a:xfrm>
          <a:prstGeom prst="rect">
            <a:avLst/>
          </a:prstGeom>
        </p:spPr>
      </p:pic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BB768661-DB31-805F-0C78-A67CAF70DA6F}"/>
              </a:ext>
            </a:extLst>
          </p:cNvPr>
          <p:cNvSpPr txBox="1">
            <a:spLocks/>
          </p:cNvSpPr>
          <p:nvPr/>
        </p:nvSpPr>
        <p:spPr>
          <a:xfrm>
            <a:off x="3074497" y="730565"/>
            <a:ext cx="3421515" cy="1619312"/>
          </a:xfrm>
          <a:prstGeom prst="rect">
            <a:avLst/>
          </a:prstGeom>
        </p:spPr>
        <p:txBody>
          <a:bodyPr>
            <a:normAutofit/>
          </a:bodyPr>
          <a:lstStyle>
            <a:lvl1pPr marL="201216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kern="1200" spc="-50" baseline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02431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03647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09625" indent="-205979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10841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sv-SE" sz="1400" b="1" dirty="0"/>
              <a:t>Genomförda större projekt</a:t>
            </a:r>
          </a:p>
          <a:p>
            <a:r>
              <a:rPr lang="sv-SE" sz="1400" dirty="0"/>
              <a:t>Snäckan, Stockholm</a:t>
            </a:r>
          </a:p>
          <a:p>
            <a:r>
              <a:rPr lang="sv-SE" sz="1400" dirty="0" err="1"/>
              <a:t>Kv</a:t>
            </a:r>
            <a:r>
              <a:rPr lang="sv-SE" sz="1400" dirty="0"/>
              <a:t> Hugin, Uppsala</a:t>
            </a:r>
          </a:p>
          <a:p>
            <a:r>
              <a:rPr lang="sv-SE" sz="1400" dirty="0"/>
              <a:t>Kommunhuset, Sävsjö</a:t>
            </a:r>
            <a:endParaRPr lang="sv-SE" sz="1400" b="1" dirty="0"/>
          </a:p>
          <a:p>
            <a:pPr marL="0" indent="0">
              <a:buFont typeface="Wingdings" panose="05000000000000000000" pitchFamily="2" charset="2"/>
              <a:buNone/>
            </a:pPr>
            <a:endParaRPr lang="sv-SE" sz="14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4297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99F97F70-E5EC-D8F0-2E32-C3B29E4786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286" r="10286"/>
          <a:stretch>
            <a:fillRect/>
          </a:stretch>
        </p:blipFill>
        <p:spPr>
          <a:xfrm rot="5400000">
            <a:off x="4437063" y="134938"/>
            <a:ext cx="4841875" cy="4572000"/>
          </a:xfr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E56B23-162F-A97C-337B-A000D8DE6A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307834"/>
            <a:ext cx="3651224" cy="3529012"/>
          </a:xfrm>
        </p:spPr>
        <p:txBody>
          <a:bodyPr>
            <a:normAutofit/>
          </a:bodyPr>
          <a:lstStyle/>
          <a:p>
            <a:r>
              <a:rPr lang="sv-SE" sz="1600" dirty="0"/>
              <a:t>Förbehandlingsanläggning på plats i Länna i Stockholm</a:t>
            </a:r>
          </a:p>
          <a:p>
            <a:r>
              <a:rPr lang="sv-SE" sz="1600" dirty="0"/>
              <a:t>Vidareutveckla anläggningen</a:t>
            </a:r>
          </a:p>
          <a:p>
            <a:r>
              <a:rPr lang="sv-SE" sz="1600" dirty="0"/>
              <a:t>Förbehandlingsanläggning 2.0 ska installeras i Partille</a:t>
            </a:r>
          </a:p>
          <a:p>
            <a:r>
              <a:rPr lang="sv-SE" sz="1600" dirty="0"/>
              <a:t>Får glas av mycket hög kvalitet!</a:t>
            </a:r>
          </a:p>
          <a:p>
            <a:r>
              <a:rPr lang="sv-SE" sz="1600" dirty="0" err="1"/>
              <a:t>Testprov</a:t>
            </a:r>
            <a:r>
              <a:rPr lang="sv-SE" sz="1600" dirty="0"/>
              <a:t> skickat till Tyskland</a:t>
            </a:r>
          </a:p>
          <a:p>
            <a:r>
              <a:rPr lang="sv-SE" sz="1600" dirty="0"/>
              <a:t>Kvalitetssäkringsanläggning i Partille levereras i augusti.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CDA4CF3-8C9C-1B84-ACA7-CFB0E46EC2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3EA95FE-1F75-E7E8-3195-E3B6F1A4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57270"/>
            <a:ext cx="3885973" cy="708184"/>
          </a:xfrm>
        </p:spPr>
        <p:txBody>
          <a:bodyPr>
            <a:noAutofit/>
          </a:bodyPr>
          <a:lstStyle/>
          <a:p>
            <a:r>
              <a:rPr lang="sv-SE" sz="2000" dirty="0"/>
              <a:t>Läget just nu</a:t>
            </a:r>
          </a:p>
        </p:txBody>
      </p:sp>
      <p:pic>
        <p:nvPicPr>
          <p:cNvPr id="2" name="Platshållare för bild 13">
            <a:extLst>
              <a:ext uri="{FF2B5EF4-FFF2-40B4-BE49-F238E27FC236}">
                <a16:creationId xmlns:a16="http://schemas.microsoft.com/office/drawing/2014/main" id="{DADDE322-B3A3-1139-54B0-96BC27099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9" t="31971" r="27992" b="21792"/>
          <a:stretch/>
        </p:blipFill>
        <p:spPr>
          <a:xfrm>
            <a:off x="15850" y="3841764"/>
            <a:ext cx="1524000" cy="995082"/>
          </a:xfrm>
          <a:prstGeom prst="rect">
            <a:avLst/>
          </a:prstGeom>
          <a:noFill/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7D0BD5A-CF15-23CB-C7C3-A43993474C97}"/>
              </a:ext>
            </a:extLst>
          </p:cNvPr>
          <p:cNvSpPr txBox="1"/>
          <p:nvPr/>
        </p:nvSpPr>
        <p:spPr>
          <a:xfrm>
            <a:off x="170952" y="3841764"/>
            <a:ext cx="10076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b="1" dirty="0"/>
              <a:t>BEHANDLING</a:t>
            </a:r>
          </a:p>
        </p:txBody>
      </p:sp>
    </p:spTree>
    <p:extLst>
      <p:ext uri="{BB962C8B-B14F-4D97-AF65-F5344CB8AC3E}">
        <p14:creationId xmlns:p14="http://schemas.microsoft.com/office/powerpoint/2010/main" val="248020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78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30DE38-22A3-DEB8-1B43-8480A123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Hållbarutveckling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CD81608-A580-EEAF-484B-510F225CA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4" name="Picture 2" descr="Hållbar utveckling - ronneby.se">
            <a:extLst>
              <a:ext uri="{FF2B5EF4-FFF2-40B4-BE49-F238E27FC236}">
                <a16:creationId xmlns:a16="http://schemas.microsoft.com/office/drawing/2014/main" id="{7812DADB-7904-F400-2E11-8BD13524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75" y="603286"/>
            <a:ext cx="4234458" cy="36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C8EC1D5-38AA-7C0D-7C3A-64461E8EF6EF}"/>
              </a:ext>
            </a:extLst>
          </p:cNvPr>
          <p:cNvSpPr txBox="1"/>
          <p:nvPr/>
        </p:nvSpPr>
        <p:spPr>
          <a:xfrm>
            <a:off x="468312" y="1395778"/>
            <a:ext cx="4617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sv-SE" sz="1800" dirty="0">
                <a:latin typeface="Arial"/>
              </a:rPr>
              <a:t>Hållbarutveckling - konkurrensfördel</a:t>
            </a:r>
          </a:p>
        </p:txBody>
      </p:sp>
    </p:spTree>
    <p:extLst>
      <p:ext uri="{BB962C8B-B14F-4D97-AF65-F5344CB8AC3E}">
        <p14:creationId xmlns:p14="http://schemas.microsoft.com/office/powerpoint/2010/main" val="126715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A3413F6-C725-A34A-B0D3-4BED49D1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principer för att uppnå Cirkulära lösningar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10BDDB5-53EB-134B-A71F-A4761AC674E0}"/>
              </a:ext>
            </a:extLst>
          </p:cNvPr>
          <p:cNvSpPr/>
          <p:nvPr/>
        </p:nvSpPr>
        <p:spPr>
          <a:xfrm>
            <a:off x="468313" y="1519865"/>
            <a:ext cx="3344483" cy="12282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t" anchorCtr="0"/>
          <a:lstStyle/>
          <a:p>
            <a:pPr defTabSz="685800"/>
            <a:r>
              <a:rPr lang="sv-SE" sz="1350" dirty="0">
                <a:solidFill>
                  <a:prstClr val="white"/>
                </a:solidFill>
                <a:latin typeface="Arial"/>
              </a:rPr>
              <a:t>I utvecklingen av hållbara lösningar för ett cirkulärt samhälle måste dessa tre principer beaktas.</a:t>
            </a:r>
          </a:p>
        </p:txBody>
      </p:sp>
      <p:pic>
        <p:nvPicPr>
          <p:cNvPr id="5" name="Bildobjekt 4" descr="En bild som visar spel&#10;&#10;Automatiskt genererad beskrivning">
            <a:extLst>
              <a:ext uri="{FF2B5EF4-FFF2-40B4-BE49-F238E27FC236}">
                <a16:creationId xmlns:a16="http://schemas.microsoft.com/office/drawing/2014/main" id="{33968AC7-4053-4FA7-9512-4C2E4C712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701" y="100584"/>
            <a:ext cx="7663748" cy="465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50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himmel, tåg, utomhus, fabrik&#10;&#10;Automatiskt genererad beskrivning">
            <a:extLst>
              <a:ext uri="{FF2B5EF4-FFF2-40B4-BE49-F238E27FC236}">
                <a16:creationId xmlns:a16="http://schemas.microsoft.com/office/drawing/2014/main" id="{3B565C03-F493-46D2-9F12-4C2068909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2" r="13540" b="-1"/>
          <a:stretch/>
        </p:blipFill>
        <p:spPr>
          <a:xfrm>
            <a:off x="20" y="10"/>
            <a:ext cx="4571980" cy="4840278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B2E429D-3384-4653-BF2F-27A04FE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4" y="236382"/>
            <a:ext cx="3646485" cy="708184"/>
          </a:xfrm>
        </p:spPr>
        <p:txBody>
          <a:bodyPr anchor="b">
            <a:normAutofit/>
          </a:bodyPr>
          <a:lstStyle/>
          <a:p>
            <a:r>
              <a:rPr lang="sv-SE" dirty="0"/>
              <a:t>Visste du att…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54B48D6-96E8-455F-AF05-689C0D35C7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24466" y="1203326"/>
            <a:ext cx="3651224" cy="3529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600" dirty="0"/>
              <a:t>Nästan 50 % av CO</a:t>
            </a:r>
            <a:r>
              <a:rPr lang="sv-SE" sz="1600" baseline="-25000" dirty="0"/>
              <a:t>2</a:t>
            </a:r>
            <a:r>
              <a:rPr lang="sv-SE" sz="1600" dirty="0"/>
              <a:t>-utsläppen i världen kommer från tillverkning och användning av produkter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742AA8-C175-423C-B092-7BFF9FCA1F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68315" y="4935348"/>
            <a:ext cx="412921" cy="1346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C7EE4C7-CD50-4DFB-835D-61ED02B1F08C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10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A3413F6-C725-A34A-B0D3-4BED49D1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03" y="511652"/>
            <a:ext cx="3847755" cy="708184"/>
          </a:xfrm>
        </p:spPr>
        <p:txBody>
          <a:bodyPr>
            <a:normAutofit/>
          </a:bodyPr>
          <a:lstStyle/>
          <a:p>
            <a:r>
              <a:rPr lang="sv-SE" dirty="0"/>
              <a:t>Cirkulär ekonomi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10BDDB5-53EB-134B-A71F-A4761AC674E0}"/>
              </a:ext>
            </a:extLst>
          </p:cNvPr>
          <p:cNvSpPr/>
          <p:nvPr/>
        </p:nvSpPr>
        <p:spPr>
          <a:xfrm>
            <a:off x="468313" y="1519865"/>
            <a:ext cx="3344483" cy="12282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t" anchorCtr="0"/>
          <a:lstStyle/>
          <a:p>
            <a:pPr defTabSz="685800"/>
            <a:r>
              <a:rPr lang="sv-SE" sz="1350" dirty="0">
                <a:solidFill>
                  <a:prstClr val="white"/>
                </a:solidFill>
                <a:latin typeface="Arial"/>
              </a:rPr>
              <a:t>Förutsättning för att vi ska kunna bibehålla vår levnadsstandard.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9DC1E0F-36B2-A3A5-90BC-5C69EA15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30" y="511652"/>
            <a:ext cx="3990267" cy="36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76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CD55B0-FBCD-AC56-061B-15D86DA9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Framtidens</a:t>
            </a:r>
            <a:r>
              <a:rPr lang="en-GB" dirty="0"/>
              <a:t> </a:t>
            </a:r>
            <a:r>
              <a:rPr lang="en-GB" dirty="0" err="1"/>
              <a:t>huS</a:t>
            </a:r>
            <a:endParaRPr lang="en-GB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75E17B7-38EB-A5D6-D4D9-CFEDA1638F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7" name="Platshållare för innehåll 6" descr="En bild som visar byggnad, tegelsten&#10;&#10;Automatiskt genererad beskrivning">
            <a:extLst>
              <a:ext uri="{FF2B5EF4-FFF2-40B4-BE49-F238E27FC236}">
                <a16:creationId xmlns:a16="http://schemas.microsoft.com/office/drawing/2014/main" id="{DBE4A522-D064-189F-EDFF-C7D4FAA2E42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13668"/>
          <a:stretch/>
        </p:blipFill>
        <p:spPr>
          <a:xfrm>
            <a:off x="317607" y="1203326"/>
            <a:ext cx="4062192" cy="3529011"/>
          </a:xfrm>
        </p:spPr>
      </p:pic>
      <p:pic>
        <p:nvPicPr>
          <p:cNvPr id="9" name="Platshållare för innehåll 8" descr="En bild som visar utomhus, byggnad, himmel, hus&#10;&#10;Automatiskt genererad beskrivning">
            <a:extLst>
              <a:ext uri="{FF2B5EF4-FFF2-40B4-BE49-F238E27FC236}">
                <a16:creationId xmlns:a16="http://schemas.microsoft.com/office/drawing/2014/main" id="{825F2A38-409B-B82E-8DF8-87BE1A1F03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2470" b="19660"/>
          <a:stretch/>
        </p:blipFill>
        <p:spPr>
          <a:xfrm>
            <a:off x="4571999" y="1203326"/>
            <a:ext cx="4540817" cy="3529011"/>
          </a:xfrm>
        </p:spPr>
      </p:pic>
    </p:spTree>
    <p:extLst>
      <p:ext uri="{BB962C8B-B14F-4D97-AF65-F5344CB8AC3E}">
        <p14:creationId xmlns:p14="http://schemas.microsoft.com/office/powerpoint/2010/main" val="74942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natur, vatten, vattenfall&#10;&#10;Automatiskt genererad beskrivning">
            <a:extLst>
              <a:ext uri="{FF2B5EF4-FFF2-40B4-BE49-F238E27FC236}">
                <a16:creationId xmlns:a16="http://schemas.microsoft.com/office/drawing/2014/main" id="{F8D4DA4F-16B7-E13D-F70E-FBD659BCA4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286" r="10286"/>
          <a:stretch>
            <a:fillRect/>
          </a:stretch>
        </p:blipFill>
        <p:spPr>
          <a:xfrm rot="5400000">
            <a:off x="4437063" y="134938"/>
            <a:ext cx="4841875" cy="4572000"/>
          </a:xfrm>
        </p:spPr>
      </p:pic>
      <p:graphicFrame>
        <p:nvGraphicFramePr>
          <p:cNvPr id="13" name="Platshållare för innehåll 12">
            <a:extLst>
              <a:ext uri="{FF2B5EF4-FFF2-40B4-BE49-F238E27FC236}">
                <a16:creationId xmlns:a16="http://schemas.microsoft.com/office/drawing/2014/main" id="{C4E52C9C-8DEC-ECE0-AD80-5A786C4E7F6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57506281"/>
              </p:ext>
            </p:extLst>
          </p:nvPr>
        </p:nvGraphicFramePr>
        <p:xfrm>
          <a:off x="468313" y="1203325"/>
          <a:ext cx="3651250" cy="352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A5B7394-5D4B-5AF8-D148-F61D226840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90FC858-D265-3BE8-4925-59F420CC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Sanden kommer att ta slut!</a:t>
            </a:r>
          </a:p>
        </p:txBody>
      </p:sp>
    </p:spTree>
    <p:extLst>
      <p:ext uri="{BB962C8B-B14F-4D97-AF65-F5344CB8AC3E}">
        <p14:creationId xmlns:p14="http://schemas.microsoft.com/office/powerpoint/2010/main" val="1585707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6EBC98-BED0-7DC3-1565-1A6ADD75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Lägre kvalitet på sanden ger grönt glas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6B27B20-57B8-C616-4184-C670111D8A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6" name="Platshållare för innehåll 5" descr="En bild som visar flaska&#10;&#10;Automatiskt genererad beskrivning">
            <a:extLst>
              <a:ext uri="{FF2B5EF4-FFF2-40B4-BE49-F238E27FC236}">
                <a16:creationId xmlns:a16="http://schemas.microsoft.com/office/drawing/2014/main" id="{F3218D61-686E-15E8-58D0-B59F2807BA1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552778" y="1203325"/>
            <a:ext cx="6038445" cy="3529013"/>
          </a:xfrm>
        </p:spPr>
      </p:pic>
    </p:spTree>
    <p:extLst>
      <p:ext uri="{BB962C8B-B14F-4D97-AF65-F5344CB8AC3E}">
        <p14:creationId xmlns:p14="http://schemas.microsoft.com/office/powerpoint/2010/main" val="312110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818E3A-926C-49B1-B1A5-06D7F86DA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67" y="-249045"/>
            <a:ext cx="8207376" cy="708184"/>
          </a:xfrm>
        </p:spPr>
        <p:txBody>
          <a:bodyPr/>
          <a:lstStyle/>
          <a:p>
            <a:r>
              <a:rPr lang="sv-SE" dirty="0"/>
              <a:t>Tillsammans skapar vi En Cirkulär lösning!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936AC34-DAC1-4747-AA57-D6B7DDE7A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EE4C7-CD50-4DFB-835D-61ED02B1F08C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A2F4BAC-46CE-48EE-84E7-13AE928D7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315" y="617188"/>
            <a:ext cx="2932728" cy="3529012"/>
          </a:xfrm>
        </p:spPr>
        <p:txBody>
          <a:bodyPr/>
          <a:lstStyle/>
          <a:p>
            <a:pPr marL="0" indent="0">
              <a:buNone/>
            </a:pPr>
            <a:r>
              <a:rPr lang="sv-SE" sz="1800" dirty="0"/>
              <a:t>Idag deponi    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Pil: höger 4">
            <a:extLst>
              <a:ext uri="{FF2B5EF4-FFF2-40B4-BE49-F238E27FC236}">
                <a16:creationId xmlns:a16="http://schemas.microsoft.com/office/drawing/2014/main" id="{3DBC8EAF-E61A-4B98-855E-6F5E8FE52D1E}"/>
              </a:ext>
            </a:extLst>
          </p:cNvPr>
          <p:cNvSpPr/>
          <p:nvPr/>
        </p:nvSpPr>
        <p:spPr>
          <a:xfrm>
            <a:off x="4560428" y="606858"/>
            <a:ext cx="568693" cy="273685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 err="1"/>
          </a:p>
        </p:txBody>
      </p:sp>
      <p:pic>
        <p:nvPicPr>
          <p:cNvPr id="6" name="Bildobjekt 5" descr="En bild som visar mark, utomhus, klippa&#10;&#10;Automatiskt genererad beskrivning">
            <a:extLst>
              <a:ext uri="{FF2B5EF4-FFF2-40B4-BE49-F238E27FC236}">
                <a16:creationId xmlns:a16="http://schemas.microsoft.com/office/drawing/2014/main" id="{FAC1D81A-E3E9-4AE4-BF5C-FEB34A77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4" y="1286933"/>
            <a:ext cx="4307648" cy="32307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DB990C4-FC51-38D3-6906-E1C53213F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8" b="15834"/>
          <a:stretch/>
        </p:blipFill>
        <p:spPr bwMode="auto">
          <a:xfrm>
            <a:off x="5257735" y="1286933"/>
            <a:ext cx="3707023" cy="323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1BE7D67F-3809-A7CD-9806-F879713396F7}"/>
              </a:ext>
            </a:extLst>
          </p:cNvPr>
          <p:cNvSpPr txBox="1">
            <a:spLocks/>
          </p:cNvSpPr>
          <p:nvPr/>
        </p:nvSpPr>
        <p:spPr>
          <a:xfrm>
            <a:off x="6092915" y="617188"/>
            <a:ext cx="2932728" cy="3529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1216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kern="1200" spc="-50" baseline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02431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03647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09625" indent="-205979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10841" indent="-201216" algn="l" defTabSz="457189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900" kern="1200" spc="-5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sv-SE" sz="1600" dirty="0"/>
              <a:t>I morgon råvara till nytt planglas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1351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fbd64d341d26fa8b38182914a8ed656175999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OCINFONAME" val="TEs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NAME" val="lis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ATE" val="1/04/20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VERSION" val="1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CMBADDRESS" val="Sweden, Ragn-Sells A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VARCOMPANYNAME" val="Ragn-Sells AB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VARCOMPANYWWW" val="ragnsells.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lish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OCINFONAME" val="Ragn-Sells Group Strategy 20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NAME" val="Zarbe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OCINFONAME" val="TEs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ATE" val="2020-09-2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VERSION" val="1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lis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OCINFONAME" val="Ragn-Sells Group Strategy 20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NAME" val="Zarbe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ATE" val="2020-09-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VERSION" val="1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lish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OCINFONAME" val="Business Case plangla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NAME" val="Affärsutveckli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NAME" val="lis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ATE" val="2021-05-0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VERSION" val="1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wedis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DATE" val="1/04/20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TXTVERSION" val="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CMBADDRESS" val="Sweden, Ragn-Sells A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VARCOMPANYNAME" val="Ragn-Sells A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VARCOMPANYWWW" val="ragnsells.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wedish"/>
</p:tagLst>
</file>

<file path=ppt/theme/theme1.xml><?xml version="1.0" encoding="utf-8"?>
<a:theme xmlns:a="http://schemas.openxmlformats.org/drawingml/2006/main" name="special_zones">
  <a:themeElements>
    <a:clrScheme name="SAINT-GOBAIN">
      <a:dk1>
        <a:srgbClr val="575756"/>
      </a:dk1>
      <a:lt1>
        <a:sysClr val="window" lastClr="FFFFFF"/>
      </a:lt1>
      <a:dk2>
        <a:srgbClr val="17428C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rporate_template.potx" id="{D39EC54D-CAAB-4B1A-9454-DAAE553615FB}" vid="{F3DDFCC1-9EC1-4365-B6E0-F957C1BA9035}"/>
    </a:ext>
  </a:extLst>
</a:theme>
</file>

<file path=ppt/theme/theme10.xml><?xml version="1.0" encoding="utf-8"?>
<a:theme xmlns:a="http://schemas.openxmlformats.org/drawingml/2006/main" name="4_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11.xml><?xml version="1.0" encoding="utf-8"?>
<a:theme xmlns:a="http://schemas.openxmlformats.org/drawingml/2006/main" name="3_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12.xml><?xml version="1.0" encoding="utf-8"?>
<a:theme xmlns:a="http://schemas.openxmlformats.org/drawingml/2006/main" name="8_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13.xml><?xml version="1.0" encoding="utf-8"?>
<a:theme xmlns:a="http://schemas.openxmlformats.org/drawingml/2006/main" name="2_special_zones">
  <a:themeElements>
    <a:clrScheme name="SAINT-GOBAIN">
      <a:dk1>
        <a:srgbClr val="575756"/>
      </a:dk1>
      <a:lt1>
        <a:sysClr val="window" lastClr="FFFFFF"/>
      </a:lt1>
      <a:dk2>
        <a:srgbClr val="17428C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rporate_template.potx" id="{D39EC54D-CAAB-4B1A-9454-DAAE553615FB}" vid="{F3DDFCC1-9EC1-4365-B6E0-F957C1BA9035}"/>
    </a:ext>
  </a:extLst>
</a:theme>
</file>

<file path=ppt/theme/theme14.xml><?xml version="1.0" encoding="utf-8"?>
<a:theme xmlns:a="http://schemas.openxmlformats.org/drawingml/2006/main" name="15_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15.xml><?xml version="1.0" encoding="utf-8"?>
<a:theme xmlns:a="http://schemas.openxmlformats.org/drawingml/2006/main" name="7_Thème Office">
  <a:themeElements>
    <a:clrScheme name="Gypsum Activity">
      <a:dk1>
        <a:srgbClr val="575756"/>
      </a:dk1>
      <a:lt1>
        <a:srgbClr val="FFFFFF"/>
      </a:lt1>
      <a:dk2>
        <a:srgbClr val="0569C8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009F4E"/>
      </a:accent6>
      <a:hlink>
        <a:srgbClr val="07A8E0"/>
      </a:hlink>
      <a:folHlink>
        <a:srgbClr val="7625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8_Thème Office">
  <a:themeElements>
    <a:clrScheme name="Gypsum Activity">
      <a:dk1>
        <a:srgbClr val="575756"/>
      </a:dk1>
      <a:lt1>
        <a:srgbClr val="FFFFFF"/>
      </a:lt1>
      <a:dk2>
        <a:srgbClr val="0569C8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009F4E"/>
      </a:accent6>
      <a:hlink>
        <a:srgbClr val="07A8E0"/>
      </a:hlink>
      <a:folHlink>
        <a:srgbClr val="7625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6_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18.xml><?xml version="1.0" encoding="utf-8"?>
<a:theme xmlns:a="http://schemas.openxmlformats.org/drawingml/2006/main" name="12_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19.xml><?xml version="1.0" encoding="utf-8"?>
<a:theme xmlns:a="http://schemas.openxmlformats.org/drawingml/2006/main" name="Ragn-Sells">
  <a:themeElements>
    <a:clrScheme name="Ragn-Sells 1">
      <a:dk1>
        <a:sysClr val="windowText" lastClr="000000"/>
      </a:dk1>
      <a:lt1>
        <a:sysClr val="window" lastClr="FFFFFF"/>
      </a:lt1>
      <a:dk2>
        <a:srgbClr val="888A8C"/>
      </a:dk2>
      <a:lt2>
        <a:srgbClr val="E1E2E2"/>
      </a:lt2>
      <a:accent1>
        <a:srgbClr val="117D3F"/>
      </a:accent1>
      <a:accent2>
        <a:srgbClr val="FFBA00"/>
      </a:accent2>
      <a:accent3>
        <a:srgbClr val="9EA3A7"/>
      </a:accent3>
      <a:accent4>
        <a:srgbClr val="A0CBB2"/>
      </a:accent4>
      <a:accent5>
        <a:srgbClr val="CFE5D8"/>
      </a:accent5>
      <a:accent6>
        <a:srgbClr val="E31E13"/>
      </a:accent6>
      <a:hlink>
        <a:srgbClr val="000000"/>
      </a:hlink>
      <a:folHlink>
        <a:srgbClr val="000000"/>
      </a:folHlink>
    </a:clrScheme>
    <a:fontScheme name="Ragnsel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 sz="1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3_Thème Office">
  <a:themeElements>
    <a:clrScheme name="SAINT-GOBAIN">
      <a:dk1>
        <a:srgbClr val="575756"/>
      </a:dk1>
      <a:lt1>
        <a:sysClr val="window" lastClr="FFFFFF"/>
      </a:lt1>
      <a:dk2>
        <a:srgbClr val="17428C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1_Ragn-Sells">
  <a:themeElements>
    <a:clrScheme name="Ragn-Sells 1">
      <a:dk1>
        <a:sysClr val="windowText" lastClr="000000"/>
      </a:dk1>
      <a:lt1>
        <a:sysClr val="window" lastClr="FFFFFF"/>
      </a:lt1>
      <a:dk2>
        <a:srgbClr val="888A8C"/>
      </a:dk2>
      <a:lt2>
        <a:srgbClr val="E1E2E2"/>
      </a:lt2>
      <a:accent1>
        <a:srgbClr val="117D3F"/>
      </a:accent1>
      <a:accent2>
        <a:srgbClr val="FFBA00"/>
      </a:accent2>
      <a:accent3>
        <a:srgbClr val="9EA3A7"/>
      </a:accent3>
      <a:accent4>
        <a:srgbClr val="A0CBB2"/>
      </a:accent4>
      <a:accent5>
        <a:srgbClr val="CFE5D8"/>
      </a:accent5>
      <a:accent6>
        <a:srgbClr val="E31E13"/>
      </a:accent6>
      <a:hlink>
        <a:srgbClr val="000000"/>
      </a:hlink>
      <a:folHlink>
        <a:srgbClr val="000000"/>
      </a:folHlink>
    </a:clrScheme>
    <a:fontScheme name="Ragnsel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 sz="1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1.xml><?xml version="1.0" encoding="utf-8"?>
<a:theme xmlns:a="http://schemas.openxmlformats.org/drawingml/2006/main" name="2_Ragn-Sells">
  <a:themeElements>
    <a:clrScheme name="Ragn-Sells 1">
      <a:dk1>
        <a:sysClr val="windowText" lastClr="000000"/>
      </a:dk1>
      <a:lt1>
        <a:sysClr val="window" lastClr="FFFFFF"/>
      </a:lt1>
      <a:dk2>
        <a:srgbClr val="888A8C"/>
      </a:dk2>
      <a:lt2>
        <a:srgbClr val="E1E2E2"/>
      </a:lt2>
      <a:accent1>
        <a:srgbClr val="117D3F"/>
      </a:accent1>
      <a:accent2>
        <a:srgbClr val="FFBA00"/>
      </a:accent2>
      <a:accent3>
        <a:srgbClr val="9EA3A7"/>
      </a:accent3>
      <a:accent4>
        <a:srgbClr val="A0CBB2"/>
      </a:accent4>
      <a:accent5>
        <a:srgbClr val="CFE5D8"/>
      </a:accent5>
      <a:accent6>
        <a:srgbClr val="E31E13"/>
      </a:accent6>
      <a:hlink>
        <a:srgbClr val="000000"/>
      </a:hlink>
      <a:folHlink>
        <a:srgbClr val="000000"/>
      </a:folHlink>
    </a:clrScheme>
    <a:fontScheme name="Ragnsel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 sz="1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2.xml><?xml version="1.0" encoding="utf-8"?>
<a:theme xmlns:a="http://schemas.openxmlformats.org/drawingml/2006/main" name="3_Ragn-Sells">
  <a:themeElements>
    <a:clrScheme name="Ragn-Sells 1">
      <a:dk1>
        <a:sysClr val="windowText" lastClr="000000"/>
      </a:dk1>
      <a:lt1>
        <a:sysClr val="window" lastClr="FFFFFF"/>
      </a:lt1>
      <a:dk2>
        <a:srgbClr val="888A8C"/>
      </a:dk2>
      <a:lt2>
        <a:srgbClr val="E1E2E2"/>
      </a:lt2>
      <a:accent1>
        <a:srgbClr val="117D3F"/>
      </a:accent1>
      <a:accent2>
        <a:srgbClr val="FFBA00"/>
      </a:accent2>
      <a:accent3>
        <a:srgbClr val="9EA3A7"/>
      </a:accent3>
      <a:accent4>
        <a:srgbClr val="A0CBB2"/>
      </a:accent4>
      <a:accent5>
        <a:srgbClr val="CFE5D8"/>
      </a:accent5>
      <a:accent6>
        <a:srgbClr val="E31E13"/>
      </a:accent6>
      <a:hlink>
        <a:srgbClr val="000000"/>
      </a:hlink>
      <a:folHlink>
        <a:srgbClr val="000000"/>
      </a:folHlink>
    </a:clrScheme>
    <a:fontScheme name="Ragnsel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 sz="1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3.xml><?xml version="1.0" encoding="utf-8"?>
<a:theme xmlns:a="http://schemas.openxmlformats.org/drawingml/2006/main" name="4_Ragn-Sells">
  <a:themeElements>
    <a:clrScheme name="Ragn-Sells 1">
      <a:dk1>
        <a:sysClr val="windowText" lastClr="000000"/>
      </a:dk1>
      <a:lt1>
        <a:sysClr val="window" lastClr="FFFFFF"/>
      </a:lt1>
      <a:dk2>
        <a:srgbClr val="888A8C"/>
      </a:dk2>
      <a:lt2>
        <a:srgbClr val="E1E2E2"/>
      </a:lt2>
      <a:accent1>
        <a:srgbClr val="117D3F"/>
      </a:accent1>
      <a:accent2>
        <a:srgbClr val="FFBA00"/>
      </a:accent2>
      <a:accent3>
        <a:srgbClr val="9EA3A7"/>
      </a:accent3>
      <a:accent4>
        <a:srgbClr val="A0CBB2"/>
      </a:accent4>
      <a:accent5>
        <a:srgbClr val="CFE5D8"/>
      </a:accent5>
      <a:accent6>
        <a:srgbClr val="E31E13"/>
      </a:accent6>
      <a:hlink>
        <a:srgbClr val="000000"/>
      </a:hlink>
      <a:folHlink>
        <a:srgbClr val="000000"/>
      </a:folHlink>
    </a:clrScheme>
    <a:fontScheme name="Ragnsel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 sz="1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eber2015">
      <a:dk1>
        <a:sysClr val="windowText" lastClr="000000"/>
      </a:dk1>
      <a:lt1>
        <a:srgbClr val="FFFFFF"/>
      </a:lt1>
      <a:dk2>
        <a:srgbClr val="5A4C40"/>
      </a:dk2>
      <a:lt2>
        <a:srgbClr val="7F7F7F"/>
      </a:lt2>
      <a:accent1>
        <a:srgbClr val="D8D8D8"/>
      </a:accent1>
      <a:accent2>
        <a:srgbClr val="FF8200"/>
      </a:accent2>
      <a:accent3>
        <a:srgbClr val="FFEB00"/>
      </a:accent3>
      <a:accent4>
        <a:srgbClr val="00A5DF"/>
      </a:accent4>
      <a:accent5>
        <a:srgbClr val="8FAD15"/>
      </a:accent5>
      <a:accent6>
        <a:srgbClr val="D0006F"/>
      </a:accent6>
      <a:hlink>
        <a:srgbClr val="000000"/>
      </a:hlink>
      <a:folHlink>
        <a:srgbClr val="000000"/>
      </a:folHlink>
    </a:clrScheme>
    <a:fontScheme name="Weber">
      <a:majorFont>
        <a:latin typeface="Weber"/>
        <a:ea typeface=""/>
        <a:cs typeface=""/>
      </a:majorFont>
      <a:minorFont>
        <a:latin typeface="We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5.xml><?xml version="1.0" encoding="utf-8"?>
<a:theme xmlns:a="http://schemas.openxmlformats.org/drawingml/2006/main" name="1_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6.xml><?xml version="1.0" encoding="utf-8"?>
<a:theme xmlns:a="http://schemas.openxmlformats.org/drawingml/2006/main" name="saint_gobain_uk_v3">
  <a:themeElements>
    <a:clrScheme name="SAINT GOBAIN">
      <a:dk1>
        <a:srgbClr val="2E2825"/>
      </a:dk1>
      <a:lt1>
        <a:sysClr val="window" lastClr="FFFFFF"/>
      </a:lt1>
      <a:dk2>
        <a:srgbClr val="CE1431"/>
      </a:dk2>
      <a:lt2>
        <a:srgbClr val="17428C"/>
      </a:lt2>
      <a:accent1>
        <a:srgbClr val="17428C"/>
      </a:accent1>
      <a:accent2>
        <a:srgbClr val="CE1431"/>
      </a:accent2>
      <a:accent3>
        <a:srgbClr val="67B9B0"/>
      </a:accent3>
      <a:accent4>
        <a:srgbClr val="219CDC"/>
      </a:accent4>
      <a:accent5>
        <a:srgbClr val="E5531A"/>
      </a:accent5>
      <a:accent6>
        <a:srgbClr val="7F7F7F"/>
      </a:accent6>
      <a:hlink>
        <a:srgbClr val="2E2825"/>
      </a:hlink>
      <a:folHlink>
        <a:srgbClr val="2E282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5"/>
            </a:gs>
          </a:gsLst>
          <a:lin ang="0" scaled="0"/>
        </a:gradFill>
        <a:ln w="3175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int_gobain_uk_v3_a.pptx" id="{82F7605A-B42A-4648-98E3-9B4138300F7E}" vid="{9FC31046-14C1-477C-BF28-3B1A5C182B7D}"/>
    </a:ext>
  </a:extLst>
</a:theme>
</file>

<file path=ppt/theme/theme7.xml><?xml version="1.0" encoding="utf-8"?>
<a:theme xmlns:a="http://schemas.openxmlformats.org/drawingml/2006/main" name="Modèle_Weber">
  <a:themeElements>
    <a:clrScheme name="Weber_new">
      <a:dk1>
        <a:sysClr val="windowText" lastClr="000000"/>
      </a:dk1>
      <a:lt1>
        <a:srgbClr val="FFFFFF"/>
      </a:lt1>
      <a:dk2>
        <a:srgbClr val="5A4C40"/>
      </a:dk2>
      <a:lt2>
        <a:srgbClr val="646464"/>
      </a:lt2>
      <a:accent1>
        <a:srgbClr val="D8D8D8"/>
      </a:accent1>
      <a:accent2>
        <a:srgbClr val="FF8200"/>
      </a:accent2>
      <a:accent3>
        <a:srgbClr val="FFEB00"/>
      </a:accent3>
      <a:accent4>
        <a:srgbClr val="00A5DF"/>
      </a:accent4>
      <a:accent5>
        <a:srgbClr val="8FAD15"/>
      </a:accent5>
      <a:accent6>
        <a:srgbClr val="D0006F"/>
      </a:accent6>
      <a:hlink>
        <a:srgbClr val="000000"/>
      </a:hlink>
      <a:folHlink>
        <a:srgbClr val="000000"/>
      </a:folHlink>
    </a:clrScheme>
    <a:fontScheme name="Weber">
      <a:majorFont>
        <a:latin typeface="Weber"/>
        <a:ea typeface=""/>
        <a:cs typeface=""/>
      </a:majorFont>
      <a:minorFont>
        <a:latin typeface="We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A4C4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rtlCol="0">
        <a:spAutoFit/>
      </a:bodyPr>
      <a:lstStyle>
        <a:defPPr>
          <a:defRPr dirty="0" err="1" smtClean="0">
            <a:solidFill>
              <a:srgbClr val="5A4C4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odèle_Weber.potx" id="{6C283EE9-F8AD-4A98-B279-60C67FEE0141}" vid="{7F54D927-E16F-4074-9C5A-05C82C5FC688}"/>
    </a:ext>
  </a:extLst>
</a:theme>
</file>

<file path=ppt/theme/theme8.xml><?xml version="1.0" encoding="utf-8"?>
<a:theme xmlns:a="http://schemas.openxmlformats.org/drawingml/2006/main" name="1_special_zones">
  <a:themeElements>
    <a:clrScheme name="SAINT-GOBAIN">
      <a:dk1>
        <a:srgbClr val="575756"/>
      </a:dk1>
      <a:lt1>
        <a:sysClr val="window" lastClr="FFFFFF"/>
      </a:lt1>
      <a:dk2>
        <a:srgbClr val="17428C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rporate_template.potx" id="{D39EC54D-CAAB-4B1A-9454-DAAE553615FB}" vid="{F3DDFCC1-9EC1-4365-B6E0-F957C1BA9035}"/>
    </a:ext>
  </a:extLst>
</a:theme>
</file>

<file path=ppt/theme/theme9.xml><?xml version="1.0" encoding="utf-8"?>
<a:theme xmlns:a="http://schemas.openxmlformats.org/drawingml/2006/main" name="6_Thème Office">
  <a:themeElements>
    <a:clrScheme name="EPITHETE">
      <a:dk1>
        <a:srgbClr val="575756"/>
      </a:dk1>
      <a:lt1>
        <a:srgbClr val="FFFFFF"/>
      </a:lt1>
      <a:dk2>
        <a:srgbClr val="FEDA1A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96BF0D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41024</TotalTime>
  <Words>339</Words>
  <Application>Microsoft Office PowerPoint</Application>
  <PresentationFormat>Bildspel på skärmen (16:9)</PresentationFormat>
  <Paragraphs>86</Paragraphs>
  <Slides>18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23</vt:i4>
      </vt:variant>
      <vt:variant>
        <vt:lpstr>Bildrubriker</vt:lpstr>
      </vt:variant>
      <vt:variant>
        <vt:i4>18</vt:i4>
      </vt:variant>
    </vt:vector>
  </HeadingPairs>
  <TitlesOfParts>
    <vt:vector size="50" baseType="lpstr">
      <vt:lpstr>Arial</vt:lpstr>
      <vt:lpstr>Arial Black</vt:lpstr>
      <vt:lpstr>Arial Narrow</vt:lpstr>
      <vt:lpstr>Calibri</vt:lpstr>
      <vt:lpstr>Times New Roman</vt:lpstr>
      <vt:lpstr>Weber</vt:lpstr>
      <vt:lpstr>Weber Brush</vt:lpstr>
      <vt:lpstr>Weber Medium</vt:lpstr>
      <vt:lpstr>Wingdings</vt:lpstr>
      <vt:lpstr>special_zones</vt:lpstr>
      <vt:lpstr>3_Thème Office</vt:lpstr>
      <vt:lpstr>Office Theme</vt:lpstr>
      <vt:lpstr>2_saint_gobain_uk_v3</vt:lpstr>
      <vt:lpstr>1_saint_gobain_uk_v3</vt:lpstr>
      <vt:lpstr>saint_gobain_uk_v3</vt:lpstr>
      <vt:lpstr>Modèle_Weber</vt:lpstr>
      <vt:lpstr>1_special_zones</vt:lpstr>
      <vt:lpstr>6_Thème Office</vt:lpstr>
      <vt:lpstr>4_saint_gobain_uk_v3</vt:lpstr>
      <vt:lpstr>3_saint_gobain_uk_v3</vt:lpstr>
      <vt:lpstr>8_saint_gobain_uk_v3</vt:lpstr>
      <vt:lpstr>2_special_zones</vt:lpstr>
      <vt:lpstr>15_saint_gobain_uk_v3</vt:lpstr>
      <vt:lpstr>7_Thème Office</vt:lpstr>
      <vt:lpstr>8_Thème Office</vt:lpstr>
      <vt:lpstr>6_saint_gobain_uk_v3</vt:lpstr>
      <vt:lpstr>12_saint_gobain_uk_v3</vt:lpstr>
      <vt:lpstr>Ragn-Sells</vt:lpstr>
      <vt:lpstr>1_Ragn-Sells</vt:lpstr>
      <vt:lpstr>2_Ragn-Sells</vt:lpstr>
      <vt:lpstr>3_Ragn-Sells</vt:lpstr>
      <vt:lpstr>4_Ragn-Sells</vt:lpstr>
      <vt:lpstr>PowerPoint-presentation</vt:lpstr>
      <vt:lpstr>Hållbarutveckling</vt:lpstr>
      <vt:lpstr>principer för att uppnå Cirkulära lösningar</vt:lpstr>
      <vt:lpstr>Visste du att…</vt:lpstr>
      <vt:lpstr>Cirkulär ekonomi</vt:lpstr>
      <vt:lpstr>Framtidens huS</vt:lpstr>
      <vt:lpstr>Sanden kommer att ta slut!</vt:lpstr>
      <vt:lpstr>Lägre kvalitet på sanden ger grönt glas</vt:lpstr>
      <vt:lpstr>Tillsammans skapar vi En Cirkulär lösning!</vt:lpstr>
      <vt:lpstr>Glas kan återvinnas hur många gånger som helst</vt:lpstr>
      <vt:lpstr>PowerPoint-presentation</vt:lpstr>
      <vt:lpstr>Ingen planglasproduktion i Sverige</vt:lpstr>
      <vt:lpstr>Miljövinster med återvinning av glas</vt:lpstr>
      <vt:lpstr>Saint-Gobain behöver glaset</vt:lpstr>
      <vt:lpstr>EN CIRKULÄR LÖSNING</vt:lpstr>
      <vt:lpstr>Insamling</vt:lpstr>
      <vt:lpstr>Läget just nu</vt:lpstr>
      <vt:lpstr>PowerPoint-presentation</vt:lpstr>
    </vt:vector>
  </TitlesOfParts>
  <Company>Saint-Gobain Finland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VDC Services</dc:title>
  <dc:creator>Wilma Siitonen</dc:creator>
  <cp:lastModifiedBy>Christina Stålhandske</cp:lastModifiedBy>
  <cp:revision>948</cp:revision>
  <cp:lastPrinted>2021-03-25T17:02:54Z</cp:lastPrinted>
  <dcterms:created xsi:type="dcterms:W3CDTF">2020-08-31T13:06:41Z</dcterms:created>
  <dcterms:modified xsi:type="dcterms:W3CDTF">2023-03-07T07:21:08Z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397.64.04.001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corporate_template.potx</vt:lpwstr>
  </property>
  <property fmtid="{D5CDD505-2E9C-101B-9397-08002B2CF9AE}" pid="6" name="dvDefinition">
    <vt:lpwstr>83 (dd_default.xml)</vt:lpwstr>
  </property>
  <property fmtid="{D5CDD505-2E9C-101B-9397-08002B2CF9AE}" pid="7" name="dvDefinitionID">
    <vt:lpwstr>83</vt:lpwstr>
  </property>
  <property fmtid="{D5CDD505-2E9C-101B-9397-08002B2CF9AE}" pid="8" name="dvContentFile">
    <vt:lpwstr>dd_default.xml</vt:lpwstr>
  </property>
  <property fmtid="{D5CDD505-2E9C-101B-9397-08002B2CF9AE}" pid="9" name="dvGlobalVerID">
    <vt:lpwstr>397.98.04.005</vt:lpwstr>
  </property>
  <property fmtid="{D5CDD505-2E9C-101B-9397-08002B2CF9AE}" pid="10" name="dvDefinitionVersion">
    <vt:lpwstr>1.0 / 22.5.2017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6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SGRA</vt:lpwstr>
  </property>
  <property fmtid="{D5CDD505-2E9C-101B-9397-08002B2CF9AE}" pid="21" name="dvSite">
    <vt:lpwstr>Strömberginkuja</vt:lpwstr>
  </property>
  <property fmtid="{D5CDD505-2E9C-101B-9397-08002B2CF9AE}" pid="22" name="dvNumbering">
    <vt:lpwstr>0</vt:lpwstr>
  </property>
  <property fmtid="{D5CDD505-2E9C-101B-9397-08002B2CF9AE}" pid="23" name="dvDUname">
    <vt:lpwstr>Wilma Siitonen</vt:lpwstr>
  </property>
  <property fmtid="{D5CDD505-2E9C-101B-9397-08002B2CF9AE}" pid="24" name="dvDUdepartment">
    <vt:lpwstr>Markkinointi</vt:lpwstr>
  </property>
  <property fmtid="{D5CDD505-2E9C-101B-9397-08002B2CF9AE}" pid="25" name="dvLogoExist">
    <vt:lpwstr>0</vt:lpwstr>
  </property>
  <property fmtid="{D5CDD505-2E9C-101B-9397-08002B2CF9AE}" pid="26" name="dvCurrentlogo">
    <vt:lpwstr/>
  </property>
  <property fmtid="{D5CDD505-2E9C-101B-9397-08002B2CF9AE}" pid="27" name="MSIP_Label_c141ac2f-dcca-4e87-81f1-136d12e1920e_Enabled">
    <vt:lpwstr>True</vt:lpwstr>
  </property>
  <property fmtid="{D5CDD505-2E9C-101B-9397-08002B2CF9AE}" pid="28" name="MSIP_Label_c141ac2f-dcca-4e87-81f1-136d12e1920e_SiteId">
    <vt:lpwstr>809d82ab-c4a1-4f5d-8384-ad701f67e3f5</vt:lpwstr>
  </property>
  <property fmtid="{D5CDD505-2E9C-101B-9397-08002B2CF9AE}" pid="29" name="MSIP_Label_c141ac2f-dcca-4e87-81f1-136d12e1920e_Owner">
    <vt:lpwstr>emma.ranerfors@ragnsells.com</vt:lpwstr>
  </property>
  <property fmtid="{D5CDD505-2E9C-101B-9397-08002B2CF9AE}" pid="30" name="MSIP_Label_c141ac2f-dcca-4e87-81f1-136d12e1920e_SetDate">
    <vt:lpwstr>2022-04-06T13:28:46.4349711Z</vt:lpwstr>
  </property>
  <property fmtid="{D5CDD505-2E9C-101B-9397-08002B2CF9AE}" pid="31" name="MSIP_Label_c141ac2f-dcca-4e87-81f1-136d12e1920e_Name">
    <vt:lpwstr>Internal</vt:lpwstr>
  </property>
  <property fmtid="{D5CDD505-2E9C-101B-9397-08002B2CF9AE}" pid="32" name="MSIP_Label_c141ac2f-dcca-4e87-81f1-136d12e1920e_Application">
    <vt:lpwstr>Microsoft Azure Information Protection</vt:lpwstr>
  </property>
  <property fmtid="{D5CDD505-2E9C-101B-9397-08002B2CF9AE}" pid="33" name="MSIP_Label_c141ac2f-dcca-4e87-81f1-136d12e1920e_ActionId">
    <vt:lpwstr>6c3f8142-aef2-4f36-a042-c984f9396177</vt:lpwstr>
  </property>
  <property fmtid="{D5CDD505-2E9C-101B-9397-08002B2CF9AE}" pid="34" name="MSIP_Label_c141ac2f-dcca-4e87-81f1-136d12e1920e_Extended_MSFT_Method">
    <vt:lpwstr>Automatic</vt:lpwstr>
  </property>
  <property fmtid="{D5CDD505-2E9C-101B-9397-08002B2CF9AE}" pid="35" name="MSIP_Label_ced06422-c515-4a4e-a1f2-e6a0c0200eae_Enabled">
    <vt:lpwstr>True</vt:lpwstr>
  </property>
  <property fmtid="{D5CDD505-2E9C-101B-9397-08002B2CF9AE}" pid="36" name="MSIP_Label_ced06422-c515-4a4e-a1f2-e6a0c0200eae_SiteId">
    <vt:lpwstr>e339bd4b-2e3b-4035-a452-2112d502f2ff</vt:lpwstr>
  </property>
  <property fmtid="{D5CDD505-2E9C-101B-9397-08002B2CF9AE}" pid="37" name="MSIP_Label_ced06422-c515-4a4e-a1f2-e6a0c0200eae_SetDate">
    <vt:lpwstr>2021-03-05T08:52:56Z</vt:lpwstr>
  </property>
  <property fmtid="{D5CDD505-2E9C-101B-9397-08002B2CF9AE}" pid="38" name="MSIP_Label_ced06422-c515-4a4e-a1f2-e6a0c0200eae_Name">
    <vt:lpwstr>Unclassifed</vt:lpwstr>
  </property>
  <property fmtid="{D5CDD505-2E9C-101B-9397-08002B2CF9AE}" pid="39" name="MSIP_Label_ced06422-c515-4a4e-a1f2-e6a0c0200eae_ActionId">
    <vt:lpwstr>890b21aa-b062-481e-b20f-283fb60d2381</vt:lpwstr>
  </property>
  <property fmtid="{D5CDD505-2E9C-101B-9397-08002B2CF9AE}" pid="40" name="MSIP_Label_ced06422-c515-4a4e-a1f2-e6a0c0200eae_Extended_MSFT_Method">
    <vt:lpwstr>Automatic</vt:lpwstr>
  </property>
  <property fmtid="{D5CDD505-2E9C-101B-9397-08002B2CF9AE}" pid="41" name="Sensitivity">
    <vt:lpwstr>Internal Unclassifed</vt:lpwstr>
  </property>
</Properties>
</file>